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63" r:id="rId3"/>
    <p:sldId id="278" r:id="rId4"/>
    <p:sldId id="279" r:id="rId5"/>
    <p:sldId id="260" r:id="rId6"/>
    <p:sldId id="265" r:id="rId7"/>
    <p:sldId id="280" r:id="rId8"/>
    <p:sldId id="268" r:id="rId9"/>
    <p:sldId id="281" r:id="rId10"/>
    <p:sldId id="256" r:id="rId11"/>
    <p:sldId id="273" r:id="rId12"/>
    <p:sldId id="274" r:id="rId13"/>
    <p:sldId id="258" r:id="rId14"/>
    <p:sldId id="271" r:id="rId15"/>
    <p:sldId id="269" r:id="rId16"/>
    <p:sldId id="257" r:id="rId17"/>
    <p:sldId id="259" r:id="rId18"/>
    <p:sldId id="275" r:id="rId19"/>
    <p:sldId id="264" r:id="rId20"/>
    <p:sldId id="270" r:id="rId21"/>
    <p:sldId id="272" r:id="rId22"/>
    <p:sldId id="277" r:id="rId23"/>
    <p:sldId id="262" r:id="rId24"/>
    <p:sldId id="266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82" autoAdjust="0"/>
    <p:restoredTop sz="94660"/>
  </p:normalViewPr>
  <p:slideViewPr>
    <p:cSldViewPr>
      <p:cViewPr varScale="1">
        <p:scale>
          <a:sx n="68" d="100"/>
          <a:sy n="68" d="100"/>
        </p:scale>
        <p:origin x="-5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1967-4765-4E9A-85D2-4E42B26F0B20}" type="datetimeFigureOut">
              <a:rPr lang="ru-RU" smtClean="0"/>
              <a:pPr/>
              <a:t>25.05.2013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1CB5-A4A8-4AF3-80D8-A41A70C7CA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1967-4765-4E9A-85D2-4E42B26F0B20}" type="datetimeFigureOut">
              <a:rPr lang="ru-RU" smtClean="0"/>
              <a:pPr/>
              <a:t>25.05.2013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1CB5-A4A8-4AF3-80D8-A41A70C7CA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1967-4765-4E9A-85D2-4E42B26F0B20}" type="datetimeFigureOut">
              <a:rPr lang="ru-RU" smtClean="0"/>
              <a:pPr/>
              <a:t>25.05.2013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1CB5-A4A8-4AF3-80D8-A41A70C7CA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1967-4765-4E9A-85D2-4E42B26F0B20}" type="datetimeFigureOut">
              <a:rPr lang="ru-RU" smtClean="0"/>
              <a:pPr/>
              <a:t>25.05.2013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1CB5-A4A8-4AF3-80D8-A41A70C7CA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1967-4765-4E9A-85D2-4E42B26F0B20}" type="datetimeFigureOut">
              <a:rPr lang="ru-RU" smtClean="0"/>
              <a:pPr/>
              <a:t>25.05.2013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1CB5-A4A8-4AF3-80D8-A41A70C7CA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1967-4765-4E9A-85D2-4E42B26F0B20}" type="datetimeFigureOut">
              <a:rPr lang="ru-RU" smtClean="0"/>
              <a:pPr/>
              <a:t>25.05.2013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1CB5-A4A8-4AF3-80D8-A41A70C7CA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1967-4765-4E9A-85D2-4E42B26F0B20}" type="datetimeFigureOut">
              <a:rPr lang="ru-RU" smtClean="0"/>
              <a:pPr/>
              <a:t>25.05.2013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1CB5-A4A8-4AF3-80D8-A41A70C7CA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1967-4765-4E9A-85D2-4E42B26F0B20}" type="datetimeFigureOut">
              <a:rPr lang="ru-RU" smtClean="0"/>
              <a:pPr/>
              <a:t>25.05.2013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1CB5-A4A8-4AF3-80D8-A41A70C7CA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1967-4765-4E9A-85D2-4E42B26F0B20}" type="datetimeFigureOut">
              <a:rPr lang="ru-RU" smtClean="0"/>
              <a:pPr/>
              <a:t>25.05.2013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1CB5-A4A8-4AF3-80D8-A41A70C7CA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1967-4765-4E9A-85D2-4E42B26F0B20}" type="datetimeFigureOut">
              <a:rPr lang="ru-RU" smtClean="0"/>
              <a:pPr/>
              <a:t>25.05.2013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1CB5-A4A8-4AF3-80D8-A41A70C7CA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1967-4765-4E9A-85D2-4E42B26F0B20}" type="datetimeFigureOut">
              <a:rPr lang="ru-RU" smtClean="0"/>
              <a:pPr/>
              <a:t>25.05.2013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1CB5-A4A8-4AF3-80D8-A41A70C7CA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91967-4765-4E9A-85D2-4E42B26F0B20}" type="datetimeFigureOut">
              <a:rPr lang="ru-RU" smtClean="0"/>
              <a:pPr/>
              <a:t>25.05.2013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B1CB5-A4A8-4AF3-80D8-A41A70C7CA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7200" dirty="0" smtClean="0"/>
              <a:t>Наши  достижения  за  2012-2013год 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00826" y="4643446"/>
            <a:ext cx="1271574" cy="995354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1"/>
                </a:solidFill>
              </a:rPr>
              <a:t>2Б</a:t>
            </a:r>
            <a:endParaRPr lang="ru-RU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поваренок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933056"/>
            <a:ext cx="3960440" cy="2592288"/>
          </a:xfrm>
          <a:prstGeom prst="rect">
            <a:avLst/>
          </a:prstGeom>
        </p:spPr>
      </p:pic>
      <p:pic>
        <p:nvPicPr>
          <p:cNvPr id="6" name="Рисунок 5" descr="P10805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836712"/>
            <a:ext cx="3672408" cy="2664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260648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Участие  в  конкурсе  «Здоровое  питание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7" name="Рисунок 6" descr="IMG_26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789040"/>
            <a:ext cx="3703960" cy="2615952"/>
          </a:xfrm>
          <a:prstGeom prst="rect">
            <a:avLst/>
          </a:prstGeom>
        </p:spPr>
      </p:pic>
      <p:pic>
        <p:nvPicPr>
          <p:cNvPr id="9" name="Рисунок 8" descr="SAM_21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620688"/>
            <a:ext cx="3456384" cy="3168352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Участники международных  конкурсов «Русский медвежонок»</a:t>
            </a:r>
            <a:endParaRPr lang="ru-RU" dirty="0"/>
          </a:p>
        </p:txBody>
      </p:sp>
      <p:pic>
        <p:nvPicPr>
          <p:cNvPr id="8" name="Содержимое 7" descr="P10205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2276872"/>
            <a:ext cx="338437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644008" y="1484784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Толченицына</a:t>
            </a:r>
            <a:r>
              <a:rPr lang="ru-RU" sz="2000" dirty="0" smtClean="0"/>
              <a:t>  Алина  -1 место  в  школе</a:t>
            </a:r>
            <a:endParaRPr lang="ru-RU" sz="2000" dirty="0"/>
          </a:p>
        </p:txBody>
      </p:sp>
      <p:pic>
        <p:nvPicPr>
          <p:cNvPr id="12" name="Рисунок 11" descr="P1020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2276872"/>
            <a:ext cx="350785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827584" y="162880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Участвовало   5  человек</a:t>
            </a:r>
            <a:endParaRPr lang="ru-RU" dirty="0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«Кит»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Участвовало 5 человек   Фролов Клим-1 место</a:t>
            </a:r>
            <a:endParaRPr lang="ru-RU" dirty="0"/>
          </a:p>
        </p:txBody>
      </p:sp>
      <p:pic>
        <p:nvPicPr>
          <p:cNvPr id="4" name="Рисунок 3" descr="P10205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772816"/>
            <a:ext cx="3888432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10205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844824"/>
            <a:ext cx="3096344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Защита  коллективных  проектов «Чудо-растение»</a:t>
            </a:r>
            <a:endParaRPr lang="ru-RU" sz="2800" dirty="0"/>
          </a:p>
        </p:txBody>
      </p:sp>
      <p:pic>
        <p:nvPicPr>
          <p:cNvPr id="4" name="Содержимое 3" descr="P10201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44824"/>
            <a:ext cx="4680520" cy="358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20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645024"/>
            <a:ext cx="4464496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10203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88640"/>
            <a:ext cx="305983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08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124744"/>
            <a:ext cx="345638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10108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403244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10108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501008"/>
            <a:ext cx="3960440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716016" y="332656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Проект «Красная  книга или  Возьмём  под   защиту»</a:t>
            </a:r>
            <a:endParaRPr lang="ru-RU" sz="2400" dirty="0"/>
          </a:p>
        </p:txBody>
      </p:sp>
      <p:pic>
        <p:nvPicPr>
          <p:cNvPr id="7" name="Рисунок 6" descr="P10108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429000"/>
            <a:ext cx="363589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0108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252028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1020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05064"/>
            <a:ext cx="2736304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20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1700808"/>
            <a:ext cx="295232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10201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692696"/>
            <a:ext cx="280831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915816" y="332656"/>
            <a:ext cx="622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Участие  в  месячнике   гражданско-патриотического воспитания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" name="Рисунок 10" descr="P10109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3645024"/>
            <a:ext cx="2699792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 национальном  проекте «Школьное молоко»</a:t>
            </a:r>
            <a:endParaRPr lang="ru-RU" dirty="0"/>
          </a:p>
        </p:txBody>
      </p:sp>
      <p:pic>
        <p:nvPicPr>
          <p:cNvPr id="4" name="Содержимое 3" descr="P10203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068960"/>
            <a:ext cx="3024335" cy="337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10203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484784"/>
            <a:ext cx="273630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203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2420888"/>
            <a:ext cx="280831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548680"/>
            <a:ext cx="4330824" cy="868958"/>
          </a:xfrm>
        </p:spPr>
        <p:txBody>
          <a:bodyPr>
            <a:noAutofit/>
          </a:bodyPr>
          <a:lstStyle/>
          <a:p>
            <a:r>
              <a:rPr lang="ru-RU" sz="2400" dirty="0" smtClean="0"/>
              <a:t>1 место  в школьном  празднике «День  Защитника  Отечества»</a:t>
            </a:r>
            <a:endParaRPr lang="ru-RU" sz="2400" dirty="0"/>
          </a:p>
        </p:txBody>
      </p:sp>
      <p:pic>
        <p:nvPicPr>
          <p:cNvPr id="4" name="Содержимое 3" descr="P10109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068960"/>
            <a:ext cx="2664295" cy="3489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109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2132856"/>
            <a:ext cx="3147814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10109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212976"/>
            <a:ext cx="280831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10109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60648"/>
            <a:ext cx="396044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1место в  школьных  соревнованиях «Весёлые  старты»</a:t>
            </a:r>
            <a:endParaRPr lang="ru-RU" dirty="0"/>
          </a:p>
        </p:txBody>
      </p:sp>
      <p:pic>
        <p:nvPicPr>
          <p:cNvPr id="4" name="Содержимое 3" descr="P10206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484784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20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529208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10202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140968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620688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КОНКУРС «А  ну-ка, девочки!»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443711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Победила   дружба!</a:t>
            </a:r>
            <a:endParaRPr lang="ru-RU" dirty="0"/>
          </a:p>
        </p:txBody>
      </p:sp>
    </p:spTree>
  </p:cSld>
  <p:clrMapOvr>
    <a:masterClrMapping/>
  </p:clrMapOvr>
  <p:transition spd="slow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07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81642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10108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636912"/>
            <a:ext cx="467950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796136" y="692696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2Б</a:t>
            </a:r>
            <a:endParaRPr lang="ru-RU" sz="96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0200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556792"/>
            <a:ext cx="367240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187624" y="476672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Конкурсы   рисунков,  поделок.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995936" y="407707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7" name="Рисунок 6" descr="P10206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924944"/>
            <a:ext cx="2304256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10206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332656"/>
            <a:ext cx="2232248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0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188640"/>
            <a:ext cx="244827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10206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2780928"/>
            <a:ext cx="223224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10206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60648"/>
            <a:ext cx="302433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10206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3717032"/>
            <a:ext cx="2736304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l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933056"/>
            <a:ext cx="4464496" cy="208823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О, танец! Ты – мечты моей стремленье!</a:t>
            </a:r>
            <a:br>
              <a:rPr lang="ru-RU" sz="2000" dirty="0" smtClean="0"/>
            </a:br>
            <a:r>
              <a:rPr lang="ru-RU" sz="2000" dirty="0" smtClean="0"/>
              <a:t>Прекрасней ничего на свете нет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4" name="Содержимое 3" descr="P10206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3284984"/>
            <a:ext cx="4248472" cy="3273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et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396044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2000" y="404664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Даша   Фоменко  занимается  танцами с  6 лет.</a:t>
            </a:r>
            <a:endParaRPr lang="ru-RU" sz="24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201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140968"/>
            <a:ext cx="3563888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10108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16632"/>
            <a:ext cx="329183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10108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645024"/>
            <a:ext cx="3744416" cy="2907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10201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16632"/>
            <a:ext cx="424847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06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76672"/>
            <a:ext cx="381642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футбо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60648"/>
            <a:ext cx="360040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п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4077072"/>
            <a:ext cx="4536504" cy="2398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556792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Спасибо   за  внимание</a:t>
            </a:r>
            <a:endParaRPr lang="ru-RU" sz="5400" dirty="0"/>
          </a:p>
        </p:txBody>
      </p:sp>
    </p:spTree>
  </p:cSld>
  <p:clrMapOvr>
    <a:masterClrMapping/>
  </p:clrMapOvr>
  <p:transition spd="slow">
    <p:plu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 нашем  классе  14  мальчиков  и  12  девочек</a:t>
            </a:r>
            <a:endParaRPr lang="ru-RU" dirty="0"/>
          </a:p>
        </p:txBody>
      </p:sp>
      <p:pic>
        <p:nvPicPr>
          <p:cNvPr id="6" name="Содержимое 5" descr="P102063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004048" y="1628800"/>
            <a:ext cx="345638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10206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1700808"/>
            <a:ext cx="360040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 нашем   классе  3 отличника и  16  хорошистов</a:t>
            </a:r>
            <a:endParaRPr lang="ru-RU" dirty="0"/>
          </a:p>
        </p:txBody>
      </p:sp>
      <p:pic>
        <p:nvPicPr>
          <p:cNvPr id="4" name="Содержимое 3" descr="P10206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84784"/>
            <a:ext cx="3528391" cy="38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10206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556792"/>
            <a:ext cx="4716016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200" dirty="0" smtClean="0"/>
              <a:t>Мы  прилежные  ребята</a:t>
            </a:r>
            <a:endParaRPr lang="ru-RU" sz="3200" dirty="0"/>
          </a:p>
        </p:txBody>
      </p:sp>
      <p:pic>
        <p:nvPicPr>
          <p:cNvPr id="4" name="Содержимое 3" descr="P10107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388843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44008" y="908720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Мы   стараемся  учиться                                  Это  в  жизни  пригодиться</a:t>
            </a:r>
            <a:endParaRPr lang="ru-RU" sz="2000" dirty="0"/>
          </a:p>
        </p:txBody>
      </p:sp>
      <p:pic>
        <p:nvPicPr>
          <p:cNvPr id="6" name="Рисунок 5" descr="P10206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077072"/>
            <a:ext cx="345638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10202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717032"/>
            <a:ext cx="316835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10206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1556792"/>
            <a:ext cx="363589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010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861048"/>
            <a:ext cx="360040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475656" y="47667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Мы  умелые   ребята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923928" y="4725144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Все  мы  очень  любим  труд                                                                   Нас   умельцами  зовут</a:t>
            </a:r>
            <a:endParaRPr lang="ru-RU" sz="2800" dirty="0"/>
          </a:p>
        </p:txBody>
      </p:sp>
      <p:pic>
        <p:nvPicPr>
          <p:cNvPr id="6" name="Рисунок 5" descr="P10106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052736"/>
            <a:ext cx="396044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10109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268760"/>
            <a:ext cx="388843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Мы  правдивые ребята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436096" y="1700808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Друга  мы  нигде  ни  в  чём                                                      Никогда  не  подведём</a:t>
            </a:r>
            <a:endParaRPr lang="ru-RU" sz="2000" dirty="0"/>
          </a:p>
        </p:txBody>
      </p:sp>
      <p:pic>
        <p:nvPicPr>
          <p:cNvPr id="9" name="Содержимое 8" descr="P10203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20072" y="2924944"/>
            <a:ext cx="3161325" cy="2769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10205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861048"/>
            <a:ext cx="3960440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P1020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980728"/>
            <a:ext cx="3600400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20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988840"/>
            <a:ext cx="302433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331640" y="4046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Мы  весёлые   ребята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331640" y="112474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Любим  петь  и  танцевать                                             Никогда  не  унывать</a:t>
            </a:r>
            <a:endParaRPr lang="ru-RU" dirty="0"/>
          </a:p>
        </p:txBody>
      </p:sp>
      <p:pic>
        <p:nvPicPr>
          <p:cNvPr id="8" name="Рисунок 7" descr="P10201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284984"/>
            <a:ext cx="345638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10204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88640"/>
            <a:ext cx="413995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Многое   хотим  узнать</a:t>
            </a:r>
            <a:endParaRPr lang="ru-RU" dirty="0"/>
          </a:p>
        </p:txBody>
      </p:sp>
      <p:pic>
        <p:nvPicPr>
          <p:cNvPr id="4" name="Содержимое 3" descr="P10107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3096344" cy="276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105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196752"/>
            <a:ext cx="309634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10109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4149080"/>
            <a:ext cx="374441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182</Words>
  <Application>Microsoft Office PowerPoint</Application>
  <PresentationFormat>Экран (4:3)</PresentationFormat>
  <Paragraphs>33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Наши  достижения  за  2012-2013год </vt:lpstr>
      <vt:lpstr>Слайд 2</vt:lpstr>
      <vt:lpstr>В  нашем  классе  14  мальчиков  и  12  девочек</vt:lpstr>
      <vt:lpstr>В  нашем   классе  3 отличника и  16  хорошистов</vt:lpstr>
      <vt:lpstr>Мы  прилежные  ребята</vt:lpstr>
      <vt:lpstr>Слайд 6</vt:lpstr>
      <vt:lpstr>Мы  правдивые ребята</vt:lpstr>
      <vt:lpstr>Слайд 8</vt:lpstr>
      <vt:lpstr>Многое   хотим  узнать</vt:lpstr>
      <vt:lpstr>Слайд 10</vt:lpstr>
      <vt:lpstr>Участники международных  конкурсов «Русский медвежонок»</vt:lpstr>
      <vt:lpstr>«Кит»</vt:lpstr>
      <vt:lpstr>Защита  коллективных  проектов «Чудо-растение»</vt:lpstr>
      <vt:lpstr>Слайд 14</vt:lpstr>
      <vt:lpstr>Слайд 15</vt:lpstr>
      <vt:lpstr>Участие в  национальном  проекте «Школьное молоко»</vt:lpstr>
      <vt:lpstr>1 место  в школьном  празднике «День  Защитника  Отечества»</vt:lpstr>
      <vt:lpstr>1место в  школьных  соревнованиях «Весёлые  старты»</vt:lpstr>
      <vt:lpstr>Слайд 19</vt:lpstr>
      <vt:lpstr>Слайд 20</vt:lpstr>
      <vt:lpstr>Слайд 21</vt:lpstr>
      <vt:lpstr>О, танец! Ты – мечты моей стремленье! Прекрасней ничего на свете нет.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Даниил</dc:creator>
  <cp:lastModifiedBy>user</cp:lastModifiedBy>
  <cp:revision>41</cp:revision>
  <dcterms:created xsi:type="dcterms:W3CDTF">2013-05-21T16:20:50Z</dcterms:created>
  <dcterms:modified xsi:type="dcterms:W3CDTF">2013-05-25T04:07:10Z</dcterms:modified>
</cp:coreProperties>
</file>