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95" r:id="rId3"/>
    <p:sldId id="286" r:id="rId4"/>
    <p:sldId id="257" r:id="rId5"/>
    <p:sldId id="258" r:id="rId6"/>
    <p:sldId id="259" r:id="rId7"/>
    <p:sldId id="260" r:id="rId8"/>
    <p:sldId id="296" r:id="rId9"/>
    <p:sldId id="297" r:id="rId10"/>
    <p:sldId id="287" r:id="rId11"/>
    <p:sldId id="261" r:id="rId12"/>
    <p:sldId id="262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8" r:id="rId21"/>
    <p:sldId id="300" r:id="rId22"/>
    <p:sldId id="301" r:id="rId23"/>
    <p:sldId id="302" r:id="rId24"/>
    <p:sldId id="299" r:id="rId25"/>
    <p:sldId id="263" r:id="rId26"/>
    <p:sldId id="266" r:id="rId27"/>
    <p:sldId id="264" r:id="rId28"/>
    <p:sldId id="265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C5C277-3A01-458F-B34B-02E6042A4626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887B5C6-5529-4121-9D16-8524A3771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C3D79D-29FC-47E2-A78F-FA8419101443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46C1-D218-4550-BF31-160BC6704517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1E4AD-C9F1-4C6B-90CD-5145C313B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F2011-21A9-410A-A724-E9F571B50181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6ADA0-7FB9-42F6-AFB7-1032C9200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62DB4-2A40-4344-A555-A77674D22D10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88E7-6832-4D4E-804E-9CBB417F3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A012F-C613-4BA8-B095-5F379A320AEC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78269-CC5E-4606-BB58-9E2F5E315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6D970-27E0-474C-8719-6DBEE11D7873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2D54-56A3-4194-A1C8-6708832E6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16FF-7689-46C9-B03C-1F9B64E66D54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03ACA-F423-4A46-8769-D66FBDC28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16220-E258-43DC-974C-7255981EB99A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D7A07-2D0A-4D25-AEC5-3EC0D4940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FFE57-4626-4DF6-8CBD-DD035F18EF43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23B7-96A6-40F2-8AEF-A73E38509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F6CCC-019D-4260-A391-FF6887626775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1C65-068E-4D70-B4A2-A17E6F98B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57361-8FC3-4207-B4B4-32962B9BD441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95D6-77DC-4069-A836-4CF96E2AD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A44F-0E1D-46AD-AA78-4416FB529198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1EAF-3F14-453E-876A-3585909C7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0326F0-D689-4C6C-89E6-C14A094DCBF5}" type="datetimeFigureOut">
              <a:rPr lang="ru-RU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7EA228-1289-4006-990A-2E5A26546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4643438" y="1785938"/>
            <a:ext cx="474821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folHlink"/>
                </a:solidFill>
              </a:rPr>
              <a:t>Книга достижений </a:t>
            </a:r>
          </a:p>
          <a:p>
            <a:pPr algn="ctr"/>
            <a:r>
              <a:rPr lang="ru-RU" sz="2800" b="1">
                <a:solidFill>
                  <a:schemeClr val="folHlink"/>
                </a:solidFill>
              </a:rPr>
              <a:t>5а класса </a:t>
            </a:r>
          </a:p>
          <a:p>
            <a:pPr algn="ctr"/>
            <a:r>
              <a:rPr lang="ru-RU" sz="2800" b="1">
                <a:solidFill>
                  <a:schemeClr val="folHlink"/>
                </a:solidFill>
              </a:rPr>
              <a:t>МБОУ СОШ №19</a:t>
            </a: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268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  <p:pic>
        <p:nvPicPr>
          <p:cNvPr id="11270" name="Рисунок 7" descr="IMG_08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000125"/>
            <a:ext cx="56800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5857875" y="1714500"/>
            <a:ext cx="29956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00B050"/>
                </a:solidFill>
              </a:rPr>
              <a:t>Половцева</a:t>
            </a:r>
          </a:p>
          <a:p>
            <a:pPr algn="ctr"/>
            <a:r>
              <a:rPr lang="ru-RU" sz="4000" b="1">
                <a:solidFill>
                  <a:srgbClr val="00B050"/>
                </a:solidFill>
              </a:rPr>
              <a:t>Виолетта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2292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Save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908050"/>
            <a:ext cx="407193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Save0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88913"/>
            <a:ext cx="34607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3316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Save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28688"/>
            <a:ext cx="4067175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5" descr="Save0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428625"/>
            <a:ext cx="33813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4340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1547813" y="1952625"/>
            <a:ext cx="7200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hlink"/>
                </a:solidFill>
              </a:rPr>
              <a:t>РАСЛАМБЕКОВА ТАТЬЯНА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5364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  <p:pic>
        <p:nvPicPr>
          <p:cNvPr id="15366" name="Picture 7" descr="Save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613"/>
            <a:ext cx="401955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Save0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33375"/>
            <a:ext cx="3357562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6388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  <p:pic>
        <p:nvPicPr>
          <p:cNvPr id="16390" name="Picture 7" descr="Save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836613"/>
            <a:ext cx="40513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Save00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33375"/>
            <a:ext cx="35115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7412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  <p:pic>
        <p:nvPicPr>
          <p:cNvPr id="17414" name="Picture 7" descr="Save0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836613"/>
            <a:ext cx="4071937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Save0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549275"/>
            <a:ext cx="33591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8436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  <p:pic>
        <p:nvPicPr>
          <p:cNvPr id="18438" name="Picture 7" descr="Save0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836613"/>
            <a:ext cx="4071937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Save00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33375"/>
            <a:ext cx="3357562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9460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  <p:pic>
        <p:nvPicPr>
          <p:cNvPr id="19462" name="Picture 7" descr="Save0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692150"/>
            <a:ext cx="4224338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0484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2392363" y="2205038"/>
            <a:ext cx="5051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hlink"/>
                </a:solidFill>
              </a:rPr>
              <a:t>БАЛАБАЕВА АННА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076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  <p:pic>
        <p:nvPicPr>
          <p:cNvPr id="3078" name="Рисунок 5" descr="PB1600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8" descr="Save0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1488" y="1773238"/>
            <a:ext cx="3592512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1508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  <p:pic>
        <p:nvPicPr>
          <p:cNvPr id="21510" name="Picture 6" descr="Save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692150"/>
            <a:ext cx="41719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Save0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34099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2532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143000" y="2000250"/>
            <a:ext cx="6286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70C0"/>
                </a:solidFill>
              </a:rPr>
              <a:t>МИЩЕНКО ИЛЬЯ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3556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  <p:pic>
        <p:nvPicPr>
          <p:cNvPr id="23558" name="Рисунок 6" descr="Save0002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965200"/>
            <a:ext cx="40132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10" descr="Save0001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285750"/>
            <a:ext cx="34321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4580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  <p:pic>
        <p:nvPicPr>
          <p:cNvPr id="24582" name="Рисунок 5" descr="Save000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025" y="1000125"/>
            <a:ext cx="3960813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6" descr="Save0004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285750"/>
            <a:ext cx="348297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5604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268538" y="2047875"/>
            <a:ext cx="525621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hlink"/>
                </a:solidFill>
              </a:rPr>
              <a:t>НАШИ ДОСТИЖЕНИЯ </a:t>
            </a:r>
          </a:p>
          <a:p>
            <a:pPr algn="ctr"/>
            <a:r>
              <a:rPr lang="ru-RU" sz="4400" b="1">
                <a:solidFill>
                  <a:schemeClr val="hlink"/>
                </a:solidFill>
              </a:rPr>
              <a:t>В БУДУЩЕМ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6628" name="Рисунок 3" descr="обложка для сботника кубань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95288" y="1125538"/>
            <a:ext cx="87487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Балабаева Анна:</a:t>
            </a:r>
          </a:p>
          <a:p>
            <a:endParaRPr lang="ru-RU" sz="2400" b="1"/>
          </a:p>
          <a:p>
            <a:r>
              <a:rPr lang="ru-RU" sz="2400"/>
              <a:t>«Я хотела бы в следующем году поехать на соревнования по танцам в Анапу. Хочу быть похожей на лучшую танцовщицу России, потому что у неё красивая фигура, осанка и великолепная пластика.»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7652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84978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Гуцелюк Кристина:</a:t>
            </a:r>
          </a:p>
          <a:p>
            <a:endParaRPr lang="ru-RU" sz="2400" b="1"/>
          </a:p>
          <a:p>
            <a:r>
              <a:rPr lang="ru-RU" sz="2400"/>
              <a:t>«Я мечтаю стать адвокатом. Но вся моя семья хочет, чтобы я была врачом. Я очень хочу быть похожей на свою маму, потому что она добилась всего сама. Я думаю, что я буду самым лучшим адвокатом в мире.»</a:t>
            </a:r>
          </a:p>
          <a:p>
            <a:endParaRPr lang="ru-RU" sz="2400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8676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95288" y="2205038"/>
            <a:ext cx="8064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Данченко Алексей:</a:t>
            </a:r>
          </a:p>
          <a:p>
            <a:endParaRPr lang="ru-RU" sz="2400" b="1"/>
          </a:p>
          <a:p>
            <a:r>
              <a:rPr lang="ru-RU" sz="2400"/>
              <a:t>«Я хочу быть и буду гонщиком. Хочу быть похожим на Брюса Уильямса. Я мечтаю о хорошей машине.»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3876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Тимашевск 2013</a:t>
            </a:r>
          </a:p>
          <a:p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9700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808038" y="2224088"/>
            <a:ext cx="794067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Куземченко Артём:</a:t>
            </a:r>
          </a:p>
          <a:p>
            <a:endParaRPr lang="ru-RU"/>
          </a:p>
          <a:p>
            <a:r>
              <a:rPr lang="ru-RU" sz="2400"/>
              <a:t>«Я буду строителем или дизайнером. Я мечтаю помогать всем людям строить дома.»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0724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19113" y="2081213"/>
            <a:ext cx="80851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Молдованова Алина:</a:t>
            </a:r>
          </a:p>
          <a:p>
            <a:endParaRPr lang="ru-RU" sz="2400" b="1"/>
          </a:p>
          <a:p>
            <a:r>
              <a:rPr lang="ru-RU" sz="2400"/>
              <a:t>«Я мечтаю поехать на Олимпиаду в Сочи, на соревнования по спортивной акробатике. В будущем я хочу стать тренером.»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100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2339975" y="2349500"/>
            <a:ext cx="5327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hlink"/>
                </a:solidFill>
              </a:rPr>
              <a:t>ФРОЛОВ ГЛЕБ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1748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47675" y="1792288"/>
            <a:ext cx="83724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Муратова Екатерина:</a:t>
            </a:r>
          </a:p>
          <a:p>
            <a:endParaRPr lang="ru-RU" sz="2400" b="1"/>
          </a:p>
          <a:p>
            <a:r>
              <a:rPr lang="ru-RU" sz="2400"/>
              <a:t>«Я хочу быть певицей и мечтаю о большой сцене. Я хочу быть похожей на певицу Нюшу. Я очень люблю петь.»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2772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76238" y="1576388"/>
            <a:ext cx="84439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Найдёнова Юлия:</a:t>
            </a:r>
          </a:p>
          <a:p>
            <a:endParaRPr lang="ru-RU" sz="2400" b="1"/>
          </a:p>
          <a:p>
            <a:r>
              <a:rPr lang="ru-RU" sz="2400"/>
              <a:t>«Я буду певицей, мне очень это нравится, потому что у них много фанатов. Я хочу быть похожей на какую-нибудь знаменитую певицу. Я мечтаю о большом доме, где у меня будет большая семья.»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3796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76238" y="1503363"/>
            <a:ext cx="805338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Половцева Виолетта:</a:t>
            </a:r>
          </a:p>
          <a:p>
            <a:endParaRPr lang="ru-RU" sz="2400"/>
          </a:p>
          <a:p>
            <a:r>
              <a:rPr lang="ru-RU" sz="2400"/>
              <a:t>« Я хочу быть моделью. Я мечтаю о том, чтобы примерять много красивых нарядов. Но это всё в будущем, а в следующем году я хочу закончить учебный год на отлично, лучше выучить английский язык и победить во всех конкурсах по фортепиано.»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4820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19113" y="1720850"/>
            <a:ext cx="83010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Попова Вероника:</a:t>
            </a:r>
          </a:p>
          <a:p>
            <a:endParaRPr lang="ru-RU" sz="2400"/>
          </a:p>
          <a:p>
            <a:r>
              <a:rPr lang="ru-RU" sz="2400"/>
              <a:t>«Я буду дизайнером, а возможно даже известным. Потому что я мечтаю дружить со звёздами.»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5844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47675" y="1503363"/>
            <a:ext cx="83010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Прищепа Александр:</a:t>
            </a:r>
          </a:p>
          <a:p>
            <a:endParaRPr lang="ru-RU" sz="2400" b="1"/>
          </a:p>
          <a:p>
            <a:r>
              <a:rPr lang="ru-RU" sz="2400"/>
              <a:t>«Я мечтаю стать стоматологом. А также мечтаю о хорошей машине.»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6868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76238" y="1504950"/>
            <a:ext cx="82280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Расламбекова Татьяна:</a:t>
            </a:r>
          </a:p>
          <a:p>
            <a:endParaRPr lang="ru-RU" sz="2400" b="1"/>
          </a:p>
          <a:p>
            <a:r>
              <a:rPr lang="ru-RU" sz="2400"/>
              <a:t>«Я мечтаю поехать на следующий год на соревнования по спортивной акробатике в Воронеж. А когда я выросту, то буду тренером. Я хочу быть самой лучшей в акробатике.»</a:t>
            </a: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7892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19113" y="1576388"/>
            <a:ext cx="80851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Руденко Никита:</a:t>
            </a:r>
          </a:p>
          <a:p>
            <a:endParaRPr lang="ru-RU" sz="2400" b="1"/>
          </a:p>
          <a:p>
            <a:r>
              <a:rPr lang="ru-RU" sz="2400"/>
              <a:t>«Я хочу работать в МЧС, потому что они спасают жизни. Я буду крепким, сильным, умным и здоровым мужчиной. Я мечтаю о том, как спасу кому-нибудь жизнь.»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8916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31775" y="1504950"/>
            <a:ext cx="84439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Сажнев Владислав:</a:t>
            </a:r>
          </a:p>
          <a:p>
            <a:endParaRPr lang="ru-RU" sz="2400" b="1"/>
          </a:p>
          <a:p>
            <a:r>
              <a:rPr lang="ru-RU" sz="2400"/>
              <a:t>«Я хотел бы стать знаменитым гонщиком, но, наверное буду таксистом. Я хочу быть похожим на актёра Вин Дизеля. Я мечтаю о хорошей машине.»</a:t>
            </a: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9940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31775" y="1360488"/>
            <a:ext cx="808513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Сушилкина Мария:</a:t>
            </a:r>
          </a:p>
          <a:p>
            <a:endParaRPr lang="ru-RU" sz="2400" b="1"/>
          </a:p>
          <a:p>
            <a:r>
              <a:rPr lang="ru-RU" sz="2400"/>
              <a:t>«Я буду библиотекарем, потому что люблю книги, или юристом, потому что они восстанавливают справедливость. Я хочу быть красивым и добрым человеком.»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0964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47675" y="1360488"/>
            <a:ext cx="80121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Тарасенко Ирина:</a:t>
            </a:r>
          </a:p>
          <a:p>
            <a:endParaRPr lang="ru-RU" sz="2400" b="1"/>
          </a:p>
          <a:p>
            <a:r>
              <a:rPr lang="ru-RU" sz="2400"/>
              <a:t>«Я хотела бы быть актрисой, но, наверное, буду парикмахером. Я хочу быть похожей на актрису Катю Старшову. Я мечтаю поехать в Москву и выступать в Большом театре.»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5124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5" descr="Save0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50"/>
            <a:ext cx="36306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5" descr="Save00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571500"/>
            <a:ext cx="30289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1988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19113" y="1360488"/>
            <a:ext cx="786923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Фролов Глеб:</a:t>
            </a:r>
          </a:p>
          <a:p>
            <a:endParaRPr lang="ru-RU" sz="2400" b="1"/>
          </a:p>
          <a:p>
            <a:r>
              <a:rPr lang="ru-RU" sz="2400"/>
              <a:t>«Я хотел бы стать поваром, потому что он хорошо умеет готовить. А ещё я хотел бы учить детей рукопашному бою, чтобы они умели оборонятся от бандитов и других плохих людей. Я хочу быть похожим на Брюса Ли, потому что он хорошо дерётся. Я мечтаю о яхте, потому что на ней можно покорять моря.»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3012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92138" y="1216025"/>
            <a:ext cx="7651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Хачатурян Артур:</a:t>
            </a:r>
          </a:p>
          <a:p>
            <a:endParaRPr lang="ru-RU" sz="2400" b="1"/>
          </a:p>
          <a:p>
            <a:r>
              <a:rPr lang="ru-RU" sz="2400"/>
              <a:t>«Я хочу быть пчеловодом или стоматологом. Я мечтаю о хорошей машине.»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4036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1331913" y="1628775"/>
            <a:ext cx="6911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Костиков Ярослав:</a:t>
            </a:r>
          </a:p>
          <a:p>
            <a:endParaRPr lang="ru-RU" sz="2400" b="1"/>
          </a:p>
          <a:p>
            <a:r>
              <a:rPr lang="ru-RU" sz="2400"/>
              <a:t>«Я мечтаю стать пилотом. Я очень люблю самолёты.»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5060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1887538" y="2081213"/>
            <a:ext cx="63563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Мищенко Илья:</a:t>
            </a:r>
          </a:p>
          <a:p>
            <a:endParaRPr lang="ru-RU" sz="2400" b="1"/>
          </a:p>
          <a:p>
            <a:r>
              <a:rPr lang="ru-RU" sz="2400"/>
              <a:t>«Я мог бы стать поваром, потому что очень хорошо умею готовить. Но, наверное, я буду тренером по плаванию, потому что мне нравится тренировать детей. Я мечтаю о хорошем будущем.»</a:t>
            </a: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6084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1455738" y="1720850"/>
            <a:ext cx="59959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Пиксаев Александр:</a:t>
            </a:r>
          </a:p>
          <a:p>
            <a:endParaRPr lang="ru-RU" sz="2400" b="1"/>
          </a:p>
          <a:p>
            <a:r>
              <a:rPr lang="ru-RU" sz="2400"/>
              <a:t>«Я буду футболистом, потому что мне нравится футбол. Я хочу быть похожим на Диего Марадона. Он очень хороший футболист. Я мечтаю о хорошем будущем.»</a:t>
            </a: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7108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1455738" y="2152650"/>
            <a:ext cx="61404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Шарымова Валерия:</a:t>
            </a:r>
          </a:p>
          <a:p>
            <a:endParaRPr lang="ru-RU" sz="2400" b="1"/>
          </a:p>
          <a:p>
            <a:r>
              <a:rPr lang="ru-RU" sz="2400"/>
              <a:t>«Я хочу стать врачом, чтобы лечить людей от разных болезней. Ещё мне нравятся повара, потому что они вкусно готовят.»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6148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6" descr="Save0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000125"/>
            <a:ext cx="3960812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7" descr="Save000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357188"/>
            <a:ext cx="30289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7172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Save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813"/>
            <a:ext cx="4395788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Save0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88913"/>
            <a:ext cx="35433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196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Save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125538"/>
            <a:ext cx="39179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Save0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315595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220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  <p:pic>
        <p:nvPicPr>
          <p:cNvPr id="9222" name="Picture 6" descr="Глеб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908050"/>
            <a:ext cx="3983037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Глеб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60350"/>
            <a:ext cx="3309937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44" name="Рисунок 3" descr="обложка для сботника кубань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5929313" y="6215063"/>
            <a:ext cx="2570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Тимашевск 2013</a:t>
            </a:r>
          </a:p>
        </p:txBody>
      </p:sp>
      <p:pic>
        <p:nvPicPr>
          <p:cNvPr id="10246" name="Picture 6" descr="Глеб 4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981075"/>
            <a:ext cx="3983037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Сканировать100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60350"/>
            <a:ext cx="35147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775</Words>
  <Application>Microsoft Office PowerPoint</Application>
  <PresentationFormat>Экран (4:3)</PresentationFormat>
  <Paragraphs>113</Paragraphs>
  <Slides>45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8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Фролова</cp:lastModifiedBy>
  <cp:revision>14</cp:revision>
  <dcterms:created xsi:type="dcterms:W3CDTF">2013-05-21T16:26:10Z</dcterms:created>
  <dcterms:modified xsi:type="dcterms:W3CDTF">2013-05-26T20:40:21Z</dcterms:modified>
</cp:coreProperties>
</file>