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11"/>
  </p:notesMasterIdLst>
  <p:sldIdLst>
    <p:sldId id="271" r:id="rId3"/>
    <p:sldId id="286" r:id="rId4"/>
    <p:sldId id="305" r:id="rId5"/>
    <p:sldId id="306" r:id="rId6"/>
    <p:sldId id="307" r:id="rId7"/>
    <p:sldId id="308" r:id="rId8"/>
    <p:sldId id="309" r:id="rId9"/>
    <p:sldId id="310" r:id="rId1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емья" initials="с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relyOnVml="1" encoding="utf-8"/>
  <p:showPr showNarration="1">
    <p:present/>
    <p:sldAll/>
    <p:penClr>
      <a:prstClr val="red"/>
    </p:penClr>
  </p:showPr>
  <p:clrMru>
    <a:srgbClr val="00CC00"/>
    <a:srgbClr val="33CC33"/>
    <a:srgbClr val="0000FF"/>
    <a:srgbClr val="FFFF00"/>
    <a:srgbClr val="FF3300"/>
    <a:srgbClr val="E8F4F1"/>
    <a:srgbClr val="000000"/>
    <a:srgbClr val="385A9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3" autoAdjust="0"/>
    <p:restoredTop sz="94600"/>
  </p:normalViewPr>
  <p:slideViewPr>
    <p:cSldViewPr>
      <p:cViewPr varScale="1">
        <p:scale>
          <a:sx n="87" d="100"/>
          <a:sy n="87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&#1057;&#1087;&#1086;&#1088;&#1090;&#1080;&#1074;&#1085;&#1072;&#1103;%20&#1089;&#1077;&#1084;&#1100;&#1103;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7C0E2-EA38-427A-B8E6-9FB0B58957A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4B317D-CC95-4E64-93E6-48C70F45EAF3}">
      <dgm:prSet/>
      <dgm:spPr/>
      <dgm:t>
        <a:bodyPr/>
        <a:lstStyle/>
        <a:p>
          <a:pPr rtl="0"/>
          <a:r>
            <a:rPr lang="ru-RU" dirty="0" smtClean="0"/>
            <a:t>Номинация : «Мы – спортивная семья»</a:t>
          </a:r>
          <a:endParaRPr lang="ru-RU" dirty="0"/>
        </a:p>
      </dgm:t>
    </dgm:pt>
    <dgm:pt modelId="{1EB8104A-444E-4DB2-BE93-20999F489DA9}" type="parTrans" cxnId="{F886B415-1E85-4E13-826E-A79E06AE6C5A}">
      <dgm:prSet/>
      <dgm:spPr/>
      <dgm:t>
        <a:bodyPr/>
        <a:lstStyle/>
        <a:p>
          <a:endParaRPr lang="ru-RU"/>
        </a:p>
      </dgm:t>
    </dgm:pt>
    <dgm:pt modelId="{98694282-8119-4A59-BD43-C92F18A5A2C6}" type="sibTrans" cxnId="{F886B415-1E85-4E13-826E-A79E06AE6C5A}">
      <dgm:prSet/>
      <dgm:spPr/>
      <dgm:t>
        <a:bodyPr/>
        <a:lstStyle/>
        <a:p>
          <a:endParaRPr lang="ru-RU"/>
        </a:p>
      </dgm:t>
    </dgm:pt>
    <dgm:pt modelId="{2CCE40A8-6AFD-4671-91EF-9BAA7A388136}" type="pres">
      <dgm:prSet presAssocID="{D1E7C0E2-EA38-427A-B8E6-9FB0B58957A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2D9BA5-60BA-45CA-8687-941421FB9430}" type="pres">
      <dgm:prSet presAssocID="{674B317D-CC95-4E64-93E6-48C70F45EAF3}" presName="circ1TxSh" presStyleLbl="vennNode1" presStyleIdx="0" presStyleCnt="1" custScaleX="320395" custLinFactNeighborX="-9361" custLinFactNeighborY="-18182"/>
      <dgm:spPr/>
      <dgm:t>
        <a:bodyPr/>
        <a:lstStyle/>
        <a:p>
          <a:endParaRPr lang="ru-RU"/>
        </a:p>
      </dgm:t>
    </dgm:pt>
  </dgm:ptLst>
  <dgm:cxnLst>
    <dgm:cxn modelId="{1667F04A-5CC8-4305-AB40-222AFA37A5DC}" type="presOf" srcId="{D1E7C0E2-EA38-427A-B8E6-9FB0B58957A2}" destId="{2CCE40A8-6AFD-4671-91EF-9BAA7A388136}" srcOrd="0" destOrd="0" presId="urn:microsoft.com/office/officeart/2005/8/layout/venn1"/>
    <dgm:cxn modelId="{6256B1E5-DD95-48E8-9C41-3B08D2300AAC}" type="presOf" srcId="{674B317D-CC95-4E64-93E6-48C70F45EAF3}" destId="{A32D9BA5-60BA-45CA-8687-941421FB9430}" srcOrd="0" destOrd="0" presId="urn:microsoft.com/office/officeart/2005/8/layout/venn1"/>
    <dgm:cxn modelId="{F886B415-1E85-4E13-826E-A79E06AE6C5A}" srcId="{D1E7C0E2-EA38-427A-B8E6-9FB0B58957A2}" destId="{674B317D-CC95-4E64-93E6-48C70F45EAF3}" srcOrd="0" destOrd="0" parTransId="{1EB8104A-444E-4DB2-BE93-20999F489DA9}" sibTransId="{98694282-8119-4A59-BD43-C92F18A5A2C6}"/>
    <dgm:cxn modelId="{8BF8AFF3-F54B-464E-9C0E-9280E60BCE2B}" type="presParOf" srcId="{2CCE40A8-6AFD-4671-91EF-9BAA7A388136}" destId="{A32D9BA5-60BA-45CA-8687-941421FB9430}" srcOrd="0" destOrd="0" presId="urn:microsoft.com/office/officeart/2005/8/layout/ven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596F4F-E744-48C2-BD15-C34B999E905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29D0A-A4A4-40EF-8274-D95C0AF837C6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3&amp;slidetitle=Воеводин Юрий Михайлович"/>
            </a:rPr>
            <a:t>Папа</a:t>
          </a:r>
          <a:endParaRPr lang="ru-RU" dirty="0"/>
        </a:p>
      </dgm:t>
    </dgm:pt>
    <dgm:pt modelId="{2A84903B-865B-4956-82F8-1C19B974E375}" type="parTrans" cxnId="{371B71AC-8F52-4690-B860-8E4F869A1EF7}">
      <dgm:prSet/>
      <dgm:spPr/>
      <dgm:t>
        <a:bodyPr/>
        <a:lstStyle/>
        <a:p>
          <a:endParaRPr lang="ru-RU"/>
        </a:p>
      </dgm:t>
    </dgm:pt>
    <dgm:pt modelId="{9BD38BBA-A1FD-4641-AFA6-C3616FF4BBF6}" type="sibTrans" cxnId="{371B71AC-8F52-4690-B860-8E4F869A1EF7}">
      <dgm:prSet/>
      <dgm:spPr/>
      <dgm:t>
        <a:bodyPr/>
        <a:lstStyle/>
        <a:p>
          <a:endParaRPr lang="ru-RU"/>
        </a:p>
      </dgm:t>
    </dgm:pt>
    <dgm:pt modelId="{45F1D7FA-7565-4E75-8EE0-6BA6EDA5A35E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4&amp;slidetitle=Воеводина Ольга Александровна"/>
            </a:rPr>
            <a:t>Мама</a:t>
          </a:r>
          <a:endParaRPr lang="ru-RU" dirty="0"/>
        </a:p>
      </dgm:t>
    </dgm:pt>
    <dgm:pt modelId="{FA087CE2-EBF3-4639-8919-EED20369F837}" type="parTrans" cxnId="{D7749B41-667D-4869-89B5-21271533D961}">
      <dgm:prSet/>
      <dgm:spPr/>
      <dgm:t>
        <a:bodyPr/>
        <a:lstStyle/>
        <a:p>
          <a:endParaRPr lang="ru-RU"/>
        </a:p>
      </dgm:t>
    </dgm:pt>
    <dgm:pt modelId="{2A8F2919-7D11-41E4-A346-ECF76256BB9B}" type="sibTrans" cxnId="{D7749B41-667D-4869-89B5-21271533D961}">
      <dgm:prSet/>
      <dgm:spPr/>
      <dgm:t>
        <a:bodyPr/>
        <a:lstStyle/>
        <a:p>
          <a:endParaRPr lang="ru-RU"/>
        </a:p>
      </dgm:t>
    </dgm:pt>
    <dgm:pt modelId="{9E1630E0-B8E6-46BB-A7FA-13023BE28D6E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5&amp;slidetitle=Воеводин Михаил Юрьевич"/>
            </a:rPr>
            <a:t>Сын</a:t>
          </a:r>
          <a:endParaRPr lang="ru-RU" dirty="0"/>
        </a:p>
      </dgm:t>
    </dgm:pt>
    <dgm:pt modelId="{A88C4D9D-2E70-4C9A-B0F7-54FDACF2CFC9}" type="parTrans" cxnId="{C6612904-97C8-4C65-8C79-16587BDA74F5}">
      <dgm:prSet/>
      <dgm:spPr/>
      <dgm:t>
        <a:bodyPr/>
        <a:lstStyle/>
        <a:p>
          <a:endParaRPr lang="ru-RU"/>
        </a:p>
      </dgm:t>
    </dgm:pt>
    <dgm:pt modelId="{6B1438CF-103B-48A9-98A0-3EAB6E9586B4}" type="sibTrans" cxnId="{C6612904-97C8-4C65-8C79-16587BDA74F5}">
      <dgm:prSet/>
      <dgm:spPr/>
      <dgm:t>
        <a:bodyPr/>
        <a:lstStyle/>
        <a:p>
          <a:endParaRPr lang="ru-RU"/>
        </a:p>
      </dgm:t>
    </dgm:pt>
    <dgm:pt modelId="{1F34E275-2798-46DA-8070-08AF303B04FE}">
      <dgm:prSet phldrT="[Текст]" custT="1"/>
      <dgm:spPr/>
      <dgm:t>
        <a:bodyPr/>
        <a:lstStyle/>
        <a:p>
          <a:r>
            <a:rPr lang="ru-RU" sz="4000" b="1" dirty="0" smtClean="0">
              <a:hlinkClick xmlns:r="http://schemas.openxmlformats.org/officeDocument/2006/relationships" r:id="rId1" action="ppaction://hlinkpres?slideindex=6&amp;slidetitle=Воеводина Екатерина Юрьевна"/>
            </a:rPr>
            <a:t>Дочь</a:t>
          </a:r>
          <a:endParaRPr lang="ru-RU" sz="4000" b="1" dirty="0"/>
        </a:p>
      </dgm:t>
    </dgm:pt>
    <dgm:pt modelId="{D29FA02F-205A-492C-8450-F26EB99AD53B}" type="parTrans" cxnId="{B1067BC7-995E-4CA3-9101-58C209F694EC}">
      <dgm:prSet/>
      <dgm:spPr/>
      <dgm:t>
        <a:bodyPr/>
        <a:lstStyle/>
        <a:p>
          <a:endParaRPr lang="ru-RU"/>
        </a:p>
      </dgm:t>
    </dgm:pt>
    <dgm:pt modelId="{5FE018B2-78B1-4583-966F-5391DEEE586B}" type="sibTrans" cxnId="{B1067BC7-995E-4CA3-9101-58C209F694EC}">
      <dgm:prSet/>
      <dgm:spPr/>
      <dgm:t>
        <a:bodyPr/>
        <a:lstStyle/>
        <a:p>
          <a:endParaRPr lang="ru-RU"/>
        </a:p>
      </dgm:t>
    </dgm:pt>
    <dgm:pt modelId="{D49B1ECB-5F14-48E3-904C-86CE1BF06D29}" type="pres">
      <dgm:prSet presAssocID="{68596F4F-E744-48C2-BD15-C34B999E905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20C50-BFD4-4284-B316-C1A0CD4D77B5}" type="pres">
      <dgm:prSet presAssocID="{68596F4F-E744-48C2-BD15-C34B999E9058}" presName="diamond" presStyleLbl="bgShp" presStyleIdx="0" presStyleCnt="1" custLinFactNeighborX="-936" custLinFactNeighborY="-145"/>
      <dgm:spPr>
        <a:solidFill>
          <a:schemeClr val="accent2"/>
        </a:solidFill>
      </dgm:spPr>
      <dgm:t>
        <a:bodyPr/>
        <a:lstStyle/>
        <a:p>
          <a:endParaRPr lang="ru-RU"/>
        </a:p>
      </dgm:t>
    </dgm:pt>
    <dgm:pt modelId="{F71A4700-4ADD-4D97-B816-1006C016603E}" type="pres">
      <dgm:prSet presAssocID="{68596F4F-E744-48C2-BD15-C34B999E9058}" presName="quad1" presStyleLbl="node1" presStyleIdx="0" presStyleCnt="4" custScaleX="150913" custLinFactNeighborX="-35083" custLinFactNeighborY="-2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F815C-4D1E-44A6-BB5D-04AECC5BA0A3}" type="pres">
      <dgm:prSet presAssocID="{68596F4F-E744-48C2-BD15-C34B999E9058}" presName="quad2" presStyleLbl="node1" presStyleIdx="1" presStyleCnt="4" custScaleX="163738" custLinFactNeighborX="31229" custLinFactNeighborY="-3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7D5E0-D349-4F74-A72D-ABA8A4350CC4}" type="pres">
      <dgm:prSet presAssocID="{68596F4F-E744-48C2-BD15-C34B999E9058}" presName="quad3" presStyleLbl="node1" presStyleIdx="2" presStyleCnt="4" custScaleX="152010" custLinFactNeighborX="-34140" custLinFactNeighborY="52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4E975-70B3-4745-911B-0492B382CD6B}" type="pres">
      <dgm:prSet presAssocID="{68596F4F-E744-48C2-BD15-C34B999E9058}" presName="quad4" presStyleLbl="node1" presStyleIdx="3" presStyleCnt="4" custScaleX="158731" custLinFactNeighborX="28451" custLinFactNeighborY="1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2108E1-8301-4743-9E6A-4C585307E37A}" type="presOf" srcId="{1F34E275-2798-46DA-8070-08AF303B04FE}" destId="{87B4E975-70B3-4745-911B-0492B382CD6B}" srcOrd="0" destOrd="0" presId="urn:microsoft.com/office/officeart/2005/8/layout/matrix3"/>
    <dgm:cxn modelId="{7FCE668B-7EDB-420B-9603-7683F5EF3DF4}" type="presOf" srcId="{9E1630E0-B8E6-46BB-A7FA-13023BE28D6E}" destId="{4777D5E0-D349-4F74-A72D-ABA8A4350CC4}" srcOrd="0" destOrd="0" presId="urn:microsoft.com/office/officeart/2005/8/layout/matrix3"/>
    <dgm:cxn modelId="{2FDDA6CC-EBAA-4037-B805-F19766B69298}" type="presOf" srcId="{45F1D7FA-7565-4E75-8EE0-6BA6EDA5A35E}" destId="{A05F815C-4D1E-44A6-BB5D-04AECC5BA0A3}" srcOrd="0" destOrd="0" presId="urn:microsoft.com/office/officeart/2005/8/layout/matrix3"/>
    <dgm:cxn modelId="{371B71AC-8F52-4690-B860-8E4F869A1EF7}" srcId="{68596F4F-E744-48C2-BD15-C34B999E9058}" destId="{BD829D0A-A4A4-40EF-8274-D95C0AF837C6}" srcOrd="0" destOrd="0" parTransId="{2A84903B-865B-4956-82F8-1C19B974E375}" sibTransId="{9BD38BBA-A1FD-4641-AFA6-C3616FF4BBF6}"/>
    <dgm:cxn modelId="{D9C04C53-EC06-4940-8BA8-EB1588A272C1}" type="presOf" srcId="{68596F4F-E744-48C2-BD15-C34B999E9058}" destId="{D49B1ECB-5F14-48E3-904C-86CE1BF06D29}" srcOrd="0" destOrd="0" presId="urn:microsoft.com/office/officeart/2005/8/layout/matrix3"/>
    <dgm:cxn modelId="{028FE40A-BC65-4B2A-AC90-2910A0F1B714}" type="presOf" srcId="{BD829D0A-A4A4-40EF-8274-D95C0AF837C6}" destId="{F71A4700-4ADD-4D97-B816-1006C016603E}" srcOrd="0" destOrd="0" presId="urn:microsoft.com/office/officeart/2005/8/layout/matrix3"/>
    <dgm:cxn modelId="{B1067BC7-995E-4CA3-9101-58C209F694EC}" srcId="{68596F4F-E744-48C2-BD15-C34B999E9058}" destId="{1F34E275-2798-46DA-8070-08AF303B04FE}" srcOrd="3" destOrd="0" parTransId="{D29FA02F-205A-492C-8450-F26EB99AD53B}" sibTransId="{5FE018B2-78B1-4583-966F-5391DEEE586B}"/>
    <dgm:cxn modelId="{D7749B41-667D-4869-89B5-21271533D961}" srcId="{68596F4F-E744-48C2-BD15-C34B999E9058}" destId="{45F1D7FA-7565-4E75-8EE0-6BA6EDA5A35E}" srcOrd="1" destOrd="0" parTransId="{FA087CE2-EBF3-4639-8919-EED20369F837}" sibTransId="{2A8F2919-7D11-41E4-A346-ECF76256BB9B}"/>
    <dgm:cxn modelId="{C6612904-97C8-4C65-8C79-16587BDA74F5}" srcId="{68596F4F-E744-48C2-BD15-C34B999E9058}" destId="{9E1630E0-B8E6-46BB-A7FA-13023BE28D6E}" srcOrd="2" destOrd="0" parTransId="{A88C4D9D-2E70-4C9A-B0F7-54FDACF2CFC9}" sibTransId="{6B1438CF-103B-48A9-98A0-3EAB6E9586B4}"/>
    <dgm:cxn modelId="{A636E2F6-11EA-4BAB-B585-A7D3A4F9CD9E}" type="presParOf" srcId="{D49B1ECB-5F14-48E3-904C-86CE1BF06D29}" destId="{C9B20C50-BFD4-4284-B316-C1A0CD4D77B5}" srcOrd="0" destOrd="0" presId="urn:microsoft.com/office/officeart/2005/8/layout/matrix3"/>
    <dgm:cxn modelId="{9D4DBB33-2629-4EE9-A690-BA7FE1B8B4B6}" type="presParOf" srcId="{D49B1ECB-5F14-48E3-904C-86CE1BF06D29}" destId="{F71A4700-4ADD-4D97-B816-1006C016603E}" srcOrd="1" destOrd="0" presId="urn:microsoft.com/office/officeart/2005/8/layout/matrix3"/>
    <dgm:cxn modelId="{5CA9D380-03E8-4348-99CB-5D6572236C81}" type="presParOf" srcId="{D49B1ECB-5F14-48E3-904C-86CE1BF06D29}" destId="{A05F815C-4D1E-44A6-BB5D-04AECC5BA0A3}" srcOrd="2" destOrd="0" presId="urn:microsoft.com/office/officeart/2005/8/layout/matrix3"/>
    <dgm:cxn modelId="{72B0A99D-7DC9-435B-A5C0-C549B45A9EDE}" type="presParOf" srcId="{D49B1ECB-5F14-48E3-904C-86CE1BF06D29}" destId="{4777D5E0-D349-4F74-A72D-ABA8A4350CC4}" srcOrd="3" destOrd="0" presId="urn:microsoft.com/office/officeart/2005/8/layout/matrix3"/>
    <dgm:cxn modelId="{A0754F9B-B2A5-42F3-AE33-F65AA0F426F7}" type="presParOf" srcId="{D49B1ECB-5F14-48E3-904C-86CE1BF06D29}" destId="{87B4E975-70B3-4745-911B-0492B382CD6B}" srcOrd="4" destOrd="0" presId="urn:microsoft.com/office/officeart/2005/8/layout/matrix3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6E0CF9-2A30-4FB7-925A-272405CED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E0CF9-2A30-4FB7-925A-272405CED08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278D9-0196-4A8B-A5CC-328416CD6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588F-A673-4F6F-8535-17A07411F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20B6-AA1E-4F89-B804-C09504066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D923-F2A9-487B-A3CD-B9C5544C2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E4C6E-E24C-4C8C-9D5E-7AA03D2CF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0FE9-F7D5-47B1-AB72-5F56F31CA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BC151-1376-4FDC-95DD-E8F153BD0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7FBC-56F8-475E-85B4-8E04328F9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B4B91-7D8D-4C4F-B39B-0795D08B0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074B-A6D3-4192-BF2E-486945618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1E90-8D8A-445F-961C-0589C3CA8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4B14-13B7-448A-8E38-C8D9941AB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5A2E-DEEC-4317-BE21-F8E029C33A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680B7-5D53-4FB5-BD5E-B5030FD11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C0CF-713B-4A4F-9C2C-69B87CCA1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556DA-7176-413B-AF86-61F6DFEB5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E917E-F00A-43C2-A95F-9860FD432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3C38-22C3-4A6A-A860-26FF7B56D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D594-0126-4D1C-A9C1-FFCDFE10B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32F8-CE47-421A-8F96-5382F5FD9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DB57-2697-4706-B148-3871F3294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DA7E-9ADB-4DF3-A640-22DFB2A7B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0D14858-1035-467D-97AF-E5A3EA91E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3" r:id="rId2"/>
    <p:sldLayoutId id="2147483990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91" r:id="rId9"/>
    <p:sldLayoutId id="2147483979" r:id="rId10"/>
    <p:sldLayoutId id="214748398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BEC28D3-D761-4718-9658-B0C0CF316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81" r:id="rId2"/>
    <p:sldLayoutId id="2147483993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94" r:id="rId9"/>
    <p:sldLayoutId id="2147483987" r:id="rId10"/>
    <p:sldLayoutId id="214748398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89;&#1077;&#1084;&#1100;&#1103;.7478075E33274DF\&#1056;&#1072;&#1073;&#1086;&#1095;&#1080;&#1081;%20&#1089;&#1090;&#1086;&#1083;\&#1057;&#1087;&#1086;&#1088;&#1090;&#1080;&#1074;&#1085;&#1072;&#1103;%20&#1089;&#1077;&#1084;&#1100;&#1103;\van_date_-_pianoland.mp3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4.jpeg"/><Relationship Id="rId10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11" Type="http://schemas.openxmlformats.org/officeDocument/2006/relationships/slide" Target="slide2.xml"/><Relationship Id="rId5" Type="http://schemas.openxmlformats.org/officeDocument/2006/relationships/image" Target="../media/image18.jpeg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26" Type="http://schemas.openxmlformats.org/officeDocument/2006/relationships/image" Target="../media/image63.jpeg"/><Relationship Id="rId3" Type="http://schemas.openxmlformats.org/officeDocument/2006/relationships/image" Target="../media/image40.jpeg"/><Relationship Id="rId21" Type="http://schemas.openxmlformats.org/officeDocument/2006/relationships/image" Target="../media/image58.jpeg"/><Relationship Id="rId34" Type="http://schemas.openxmlformats.org/officeDocument/2006/relationships/image" Target="../media/image71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5" Type="http://schemas.openxmlformats.org/officeDocument/2006/relationships/image" Target="../media/image62.jpeg"/><Relationship Id="rId33" Type="http://schemas.openxmlformats.org/officeDocument/2006/relationships/image" Target="../media/image70.jpeg"/><Relationship Id="rId38" Type="http://schemas.openxmlformats.org/officeDocument/2006/relationships/image" Target="../media/image75.jpe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24" Type="http://schemas.openxmlformats.org/officeDocument/2006/relationships/image" Target="../media/image61.jpeg"/><Relationship Id="rId32" Type="http://schemas.openxmlformats.org/officeDocument/2006/relationships/image" Target="../media/image69.jpeg"/><Relationship Id="rId37" Type="http://schemas.openxmlformats.org/officeDocument/2006/relationships/image" Target="../media/image74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36" Type="http://schemas.openxmlformats.org/officeDocument/2006/relationships/image" Target="../media/image73.jpe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31" Type="http://schemas.openxmlformats.org/officeDocument/2006/relationships/image" Target="../media/image68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Relationship Id="rId22" Type="http://schemas.openxmlformats.org/officeDocument/2006/relationships/image" Target="../media/image59.jpeg"/><Relationship Id="rId27" Type="http://schemas.openxmlformats.org/officeDocument/2006/relationships/image" Target="../media/image64.jpeg"/><Relationship Id="rId30" Type="http://schemas.openxmlformats.org/officeDocument/2006/relationships/image" Target="../media/image67.jpeg"/><Relationship Id="rId35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фото\100_1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87631">
            <a:off x="265876" y="872491"/>
            <a:ext cx="2144714" cy="2643207"/>
          </a:xfrm>
          <a:prstGeom prst="rect">
            <a:avLst/>
          </a:prstGeom>
          <a:noFill/>
        </p:spPr>
      </p:pic>
      <p:pic>
        <p:nvPicPr>
          <p:cNvPr id="2051" name="Picture 3" descr="I:\фото\100_1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4414">
            <a:off x="2109563" y="389187"/>
            <a:ext cx="2302794" cy="2421395"/>
          </a:xfrm>
          <a:prstGeom prst="rect">
            <a:avLst/>
          </a:prstGeom>
          <a:noFill/>
        </p:spPr>
      </p:pic>
      <p:pic>
        <p:nvPicPr>
          <p:cNvPr id="2052" name="Picture 4" descr="I:\фото\100_1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8842">
            <a:off x="4546266" y="492336"/>
            <a:ext cx="2278580" cy="2744304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571472" y="3357562"/>
          <a:ext cx="7851648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219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571750" y="5786454"/>
            <a:ext cx="5816600" cy="642920"/>
          </a:xfrm>
        </p:spPr>
        <p:txBody>
          <a:bodyPr/>
          <a:lstStyle/>
          <a:p>
            <a:pPr marR="0" eaLnBrk="1" hangingPunct="1"/>
            <a:r>
              <a:rPr lang="ru-RU" sz="2800" dirty="0" smtClean="0"/>
              <a:t>город Тимашевск</a:t>
            </a:r>
          </a:p>
        </p:txBody>
      </p:sp>
      <p:sp>
        <p:nvSpPr>
          <p:cNvPr id="1843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воеводина</a:t>
            </a: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23EA8-09D9-42DC-81C6-D60FA641452F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285875" y="5929313"/>
            <a:ext cx="500063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3" name="Picture 5" descr="I:\фото\100_10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577389">
            <a:off x="6839143" y="1343797"/>
            <a:ext cx="1829965" cy="2571768"/>
          </a:xfrm>
          <a:prstGeom prst="rect">
            <a:avLst/>
          </a:prstGeom>
          <a:noFill/>
        </p:spPr>
      </p:pic>
      <p:pic>
        <p:nvPicPr>
          <p:cNvPr id="11" name="van_date_-_pianola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35821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2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7572428" cy="1143000"/>
          </a:xfrm>
        </p:spPr>
        <p:txBody>
          <a:bodyPr/>
          <a:lstStyle/>
          <a:p>
            <a:pPr algn="ctr"/>
            <a:r>
              <a:rPr lang="ru-RU" b="1" dirty="0" smtClean="0"/>
              <a:t>Давайте познакомимся!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643174" y="6492875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воеводина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682C1-5E74-440F-88BC-164818C87A2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-357222" y="1285860"/>
          <a:ext cx="721520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 descr="C:\Documents and Settings\семья.0C7BC09E9D72428\Мои документы\мама\анимация\Предметы\time2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0"/>
            <a:ext cx="1185866" cy="132874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285875" y="5929313"/>
            <a:ext cx="500063" cy="428625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642938" y="5929313"/>
            <a:ext cx="500062" cy="428625"/>
          </a:xfrm>
          <a:prstGeom prst="actionButtonBackPrevio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2" descr="C:\Documents and Settings\семья.0C7BC09E9D72428\Мои документы\мама\Мастер-класс\Новая презентация\sport05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52" y="3643314"/>
            <a:ext cx="3286148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428760"/>
          </a:xfrm>
        </p:spPr>
        <p:txBody>
          <a:bodyPr/>
          <a:lstStyle/>
          <a:p>
            <a:pPr algn="ctr"/>
            <a:r>
              <a:rPr lang="ru-RU" sz="4000" b="1" dirty="0" smtClean="0"/>
              <a:t>Глава семьи:</a:t>
            </a:r>
            <a:br>
              <a:rPr lang="ru-RU" sz="4000" b="1" dirty="0" smtClean="0"/>
            </a:br>
            <a:r>
              <a:rPr lang="ru-RU" sz="4000" b="1" dirty="0" smtClean="0"/>
              <a:t>Воеводин Юрий Михайлович</a:t>
            </a:r>
            <a:endParaRPr lang="ru-RU" sz="4000" b="1" dirty="0"/>
          </a:p>
        </p:txBody>
      </p:sp>
      <p:pic>
        <p:nvPicPr>
          <p:cNvPr id="1026" name="Picture 2" descr="G:\DCIM\100K7530\100_34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857364"/>
            <a:ext cx="4038600" cy="3294864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43504" y="2714620"/>
            <a:ext cx="3067072" cy="2428893"/>
          </a:xfrm>
        </p:spPr>
        <p:txBody>
          <a:bodyPr/>
          <a:lstStyle/>
          <a:p>
            <a:r>
              <a:rPr lang="ru-RU" b="1" dirty="0" smtClean="0"/>
              <a:t>Футболист</a:t>
            </a:r>
          </a:p>
          <a:p>
            <a:r>
              <a:rPr lang="ru-RU" b="1" dirty="0" smtClean="0"/>
              <a:t>Теннисист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воеводина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E4C6E-E24C-4C8C-9D5E-7AA03D2CF86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028" name="Picture 4" descr="C:\Documents and Settings\семья.7478075E33274DF\Рабочий стол\Мои документы\Мои альбомы\фото\ФоТо СеМьЯ =)))))\100_3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4143405" cy="4143404"/>
          </a:xfrm>
          <a:prstGeom prst="rect">
            <a:avLst/>
          </a:prstGeom>
          <a:noFill/>
        </p:spPr>
      </p:pic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500034" y="6143644"/>
            <a:ext cx="500062" cy="428625"/>
          </a:xfrm>
          <a:prstGeom prst="actionButtonBackPrevio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/>
          <a:lstStyle/>
          <a:p>
            <a:pPr algn="ctr"/>
            <a:r>
              <a:rPr lang="ru-RU" sz="4400" b="1" dirty="0" smtClean="0"/>
              <a:t>Мама:</a:t>
            </a:r>
            <a:br>
              <a:rPr lang="ru-RU" sz="4400" b="1" dirty="0" smtClean="0"/>
            </a:br>
            <a:r>
              <a:rPr lang="ru-RU" sz="4400" b="1" dirty="0" smtClean="0"/>
              <a:t>Воеводина Ольга Александровна</a:t>
            </a:r>
            <a:endParaRPr lang="ru-RU" sz="4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7818" y="1920085"/>
            <a:ext cx="3328982" cy="4434840"/>
          </a:xfrm>
        </p:spPr>
        <p:txBody>
          <a:bodyPr/>
          <a:lstStyle/>
          <a:p>
            <a:r>
              <a:rPr lang="ru-RU" sz="3200" b="1" i="1" dirty="0" smtClean="0"/>
              <a:t>Умница</a:t>
            </a:r>
          </a:p>
          <a:p>
            <a:r>
              <a:rPr lang="ru-RU" sz="3200" b="1" i="1" dirty="0" smtClean="0"/>
              <a:t>Красавица</a:t>
            </a:r>
          </a:p>
          <a:p>
            <a:r>
              <a:rPr lang="ru-RU" sz="3200" b="1" i="1" dirty="0" smtClean="0"/>
              <a:t>Теннисистка</a:t>
            </a:r>
            <a:endParaRPr lang="ru-RU" sz="3200" b="1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воеводина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BC151-1376-4FDC-95DD-E8F153BD05A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2050" name="Picture 2" descr="C:\Documents and Settings\семья.7478075E33274DF\Рабочий стол\Мои документы\Мои альбомы\фото\ФоТо СеМьЯ =)))))\x_dcbcc137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823" y="1920875"/>
            <a:ext cx="2971353" cy="4151331"/>
          </a:xfrm>
          <a:prstGeom prst="rect">
            <a:avLst/>
          </a:prstGeom>
          <a:noFill/>
        </p:spPr>
      </p:pic>
      <p:pic>
        <p:nvPicPr>
          <p:cNvPr id="2052" name="Picture 4" descr="C:\Documents and Settings\семья.7478075E33274DF\Рабочий стол\Мои документы\Мои альбомы\фото\ФоТо СеМьЯ =)))))\000_0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4643470" cy="4286280"/>
          </a:xfrm>
          <a:prstGeom prst="rect">
            <a:avLst/>
          </a:prstGeom>
          <a:noFill/>
        </p:spPr>
      </p:pic>
      <p:pic>
        <p:nvPicPr>
          <p:cNvPr id="2053" name="Picture 5" descr="C:\Documents and Settings\семья.7478075E33274DF\Рабочий стол\Мои документы\Мои альбомы\фото\ФоТо СеМьЯ =)))))\100_3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4643470" cy="4500594"/>
          </a:xfrm>
          <a:prstGeom prst="rect">
            <a:avLst/>
          </a:prstGeom>
          <a:noFill/>
        </p:spPr>
      </p:pic>
      <p:pic>
        <p:nvPicPr>
          <p:cNvPr id="9" name="Picture 5" descr="bi_bi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00760" y="4357694"/>
            <a:ext cx="2285984" cy="2000240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6" action="ppaction://hlinksldjump" highlightClick="1"/>
          </p:cNvPr>
          <p:cNvSpPr/>
          <p:nvPr/>
        </p:nvSpPr>
        <p:spPr>
          <a:xfrm>
            <a:off x="428596" y="6215082"/>
            <a:ext cx="500062" cy="428625"/>
          </a:xfrm>
          <a:prstGeom prst="actionButtonBackPrevio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00132"/>
          </a:xfrm>
        </p:spPr>
        <p:txBody>
          <a:bodyPr/>
          <a:lstStyle/>
          <a:p>
            <a:pPr algn="ctr"/>
            <a:r>
              <a:rPr lang="ru-RU" sz="4000" b="1" i="1" dirty="0" smtClean="0"/>
              <a:t>Сын:</a:t>
            </a:r>
            <a:br>
              <a:rPr lang="ru-RU" sz="4000" b="1" i="1" dirty="0" smtClean="0"/>
            </a:br>
            <a:r>
              <a:rPr lang="ru-RU" sz="4000" b="1" i="1" dirty="0" smtClean="0"/>
              <a:t>Воеводин Михаил Юрьевич</a:t>
            </a:r>
            <a:endParaRPr lang="ru-RU" sz="4000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86446" y="1428736"/>
            <a:ext cx="2900354" cy="4006212"/>
          </a:xfrm>
        </p:spPr>
        <p:txBody>
          <a:bodyPr/>
          <a:lstStyle/>
          <a:p>
            <a:r>
              <a:rPr lang="ru-RU" b="1" dirty="0" smtClean="0"/>
              <a:t>Любитель тенниса</a:t>
            </a:r>
          </a:p>
          <a:p>
            <a:r>
              <a:rPr lang="ru-RU" b="1" dirty="0" smtClean="0"/>
              <a:t>Скейтбордист</a:t>
            </a:r>
          </a:p>
          <a:p>
            <a:r>
              <a:rPr lang="ru-RU" b="1" dirty="0" smtClean="0"/>
              <a:t>Райдер-велосипедный спорт</a:t>
            </a:r>
          </a:p>
          <a:p>
            <a:r>
              <a:rPr lang="ru-RU" b="1" dirty="0" smtClean="0"/>
              <a:t>Баскетболист</a:t>
            </a:r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воеводина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BC151-1376-4FDC-95DD-E8F153BD05A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3074" name="Picture 2" descr="C:\Documents and Settings\семья.7478075E33274DF\Рабочий стол\Мои документы\Мои альбомы\фото\ФоТо СеМьЯ =)))))\100_32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3050"/>
            <a:ext cx="4614863" cy="4286280"/>
          </a:xfrm>
          <a:prstGeom prst="rect">
            <a:avLst/>
          </a:prstGeom>
          <a:noFill/>
        </p:spPr>
      </p:pic>
      <p:pic>
        <p:nvPicPr>
          <p:cNvPr id="3076" name="Picture 4" descr="C:\Documents and Settings\семья.7478075E33274DF\Рабочий стол\Мои документы\Мои альбомы\фото\ФоТо СеМьЯ =)))))\100_3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5072099" cy="4500594"/>
          </a:xfrm>
          <a:prstGeom prst="rect">
            <a:avLst/>
          </a:prstGeom>
          <a:noFill/>
        </p:spPr>
      </p:pic>
      <p:pic>
        <p:nvPicPr>
          <p:cNvPr id="1026" name="Picture 2" descr="C:\Documents and Settings\семья.7478075E33274DF\Рабочий стол\якпя\x_519eff9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714488"/>
            <a:ext cx="5091128" cy="4314825"/>
          </a:xfrm>
          <a:prstGeom prst="rect">
            <a:avLst/>
          </a:prstGeom>
          <a:noFill/>
        </p:spPr>
      </p:pic>
      <p:pic>
        <p:nvPicPr>
          <p:cNvPr id="1028" name="Picture 4" descr="C:\Documents and Settings\семья.7478075E33274DF\Рабочий стол\якпя\x_e78b5b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643050"/>
            <a:ext cx="5143536" cy="4600577"/>
          </a:xfrm>
          <a:prstGeom prst="rect">
            <a:avLst/>
          </a:prstGeom>
          <a:noFill/>
        </p:spPr>
      </p:pic>
      <p:pic>
        <p:nvPicPr>
          <p:cNvPr id="1029" name="Picture 5" descr="C:\Documents and Settings\семья.7478075E33274DF\Рабочий стол\якпя\x_9a39c6f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643050"/>
            <a:ext cx="5143536" cy="4429156"/>
          </a:xfrm>
          <a:prstGeom prst="rect">
            <a:avLst/>
          </a:prstGeom>
          <a:noFill/>
        </p:spPr>
      </p:pic>
      <p:pic>
        <p:nvPicPr>
          <p:cNvPr id="1030" name="Picture 6" descr="C:\Documents and Settings\семья.7478075E33274DF\Рабочий стол\якпя\x_3dcd593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785926"/>
            <a:ext cx="5357850" cy="4314825"/>
          </a:xfrm>
          <a:prstGeom prst="rect">
            <a:avLst/>
          </a:prstGeom>
          <a:noFill/>
        </p:spPr>
      </p:pic>
      <p:pic>
        <p:nvPicPr>
          <p:cNvPr id="1031" name="Picture 7" descr="C:\Documents and Settings\семья.7478075E33274DF\Рабочий стол\якпя\x_248cf1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857364"/>
            <a:ext cx="5500726" cy="4314825"/>
          </a:xfrm>
          <a:prstGeom prst="rect">
            <a:avLst/>
          </a:prstGeom>
          <a:noFill/>
        </p:spPr>
      </p:pic>
      <p:pic>
        <p:nvPicPr>
          <p:cNvPr id="1032" name="Picture 8" descr="C:\Documents and Settings\семья.7478075E33274DF\Рабочий стол\якпя\x_575e635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1571612"/>
            <a:ext cx="5429288" cy="4786346"/>
          </a:xfrm>
          <a:prstGeom prst="rect">
            <a:avLst/>
          </a:prstGeom>
          <a:noFill/>
        </p:spPr>
      </p:pic>
      <p:pic>
        <p:nvPicPr>
          <p:cNvPr id="14" name="Picture 2" descr="C:\Documents and Settings\семья.0C7BC09E9D72428\Мои документы\мама\Мастер-класс\Новая презентация\sport044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60" y="4572008"/>
            <a:ext cx="2714612" cy="2143116"/>
          </a:xfrm>
          <a:prstGeom prst="rect">
            <a:avLst/>
          </a:prstGeom>
          <a:noFill/>
        </p:spPr>
      </p:pic>
      <p:sp>
        <p:nvSpPr>
          <p:cNvPr id="15" name="Управляющая кнопка: назад 14">
            <a:hlinkClick r:id="rId11" action="ppaction://hlinksldjump" highlightClick="1"/>
          </p:cNvPr>
          <p:cNvSpPr/>
          <p:nvPr/>
        </p:nvSpPr>
        <p:spPr>
          <a:xfrm>
            <a:off x="357158" y="6286520"/>
            <a:ext cx="500062" cy="428625"/>
          </a:xfrm>
          <a:prstGeom prst="actionButtonBackPrevio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53210"/>
          </a:xfrm>
        </p:spPr>
        <p:txBody>
          <a:bodyPr/>
          <a:lstStyle/>
          <a:p>
            <a:r>
              <a:rPr lang="ru-RU" sz="4400" b="1" i="1" dirty="0" smtClean="0"/>
              <a:t>Воеводина Екатерина Юрьевна</a:t>
            </a:r>
            <a:endParaRPr lang="ru-RU" sz="4400" b="1" i="1" dirty="0"/>
          </a:p>
        </p:txBody>
      </p:sp>
      <p:pic>
        <p:nvPicPr>
          <p:cNvPr id="2050" name="Picture 2" descr="C:\Documents and Settings\семья.7478075E33274DF\Рабочий стол\Мои документы\Мои альбомы\фото\катя\IMG_49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428736"/>
            <a:ext cx="3929089" cy="4714908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500694" y="1428736"/>
            <a:ext cx="3186106" cy="4926189"/>
          </a:xfrm>
        </p:spPr>
        <p:txBody>
          <a:bodyPr/>
          <a:lstStyle/>
          <a:p>
            <a:r>
              <a:rPr lang="ru-RU" b="1" i="1" dirty="0" smtClean="0"/>
              <a:t>Рукопашный бой</a:t>
            </a:r>
          </a:p>
          <a:p>
            <a:r>
              <a:rPr lang="ru-RU" b="1" i="1" dirty="0" smtClean="0"/>
              <a:t>15 золотых медалей</a:t>
            </a:r>
          </a:p>
          <a:p>
            <a:r>
              <a:rPr lang="ru-RU" b="1" i="1" dirty="0" smtClean="0"/>
              <a:t>2 серебряных медали</a:t>
            </a:r>
          </a:p>
          <a:p>
            <a:r>
              <a:rPr lang="ru-RU" sz="2800" b="1" i="1" dirty="0" smtClean="0"/>
              <a:t>Боксёр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Серебряный призёр Чемпионата мира по Кемпо-карате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воеводина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D7FBC-56F8-475E-85B4-8E04328F913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2051" name="Picture 3" descr="C:\Documents and Settings\семья.7478075E33274DF\Рабочий стол\Мои документы\Мои альбомы\фото\фото клуб\100_1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1357298"/>
            <a:ext cx="5000661" cy="4786346"/>
          </a:xfrm>
          <a:prstGeom prst="rect">
            <a:avLst/>
          </a:prstGeom>
          <a:noFill/>
        </p:spPr>
      </p:pic>
      <p:pic>
        <p:nvPicPr>
          <p:cNvPr id="2053" name="Picture 5" descr="C:\Documents and Settings\семья.7478075E33274DF\Рабочий стол\Мои документы\Мои альбомы\фото\фото клуб\100_2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74"/>
            <a:ext cx="4929222" cy="5214998"/>
          </a:xfrm>
          <a:prstGeom prst="rect">
            <a:avLst/>
          </a:prstGeom>
          <a:noFill/>
        </p:spPr>
      </p:pic>
      <p:pic>
        <p:nvPicPr>
          <p:cNvPr id="2054" name="Picture 6" descr="C:\Documents and Settings\семья.7478075E33274DF\Рабочий стол\Мои документы\Мои альбомы\фото\фото клуб\100_2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1357298"/>
            <a:ext cx="5214973" cy="5143536"/>
          </a:xfrm>
          <a:prstGeom prst="rect">
            <a:avLst/>
          </a:prstGeom>
          <a:noFill/>
        </p:spPr>
      </p:pic>
      <p:pic>
        <p:nvPicPr>
          <p:cNvPr id="2055" name="Picture 7" descr="C:\Documents and Settings\семья.7478075E33274DF\Рабочий стол\Мои документы\Мои альбомы\фото\фото клуб\Харьков\100_3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1357298"/>
            <a:ext cx="5214973" cy="5143536"/>
          </a:xfrm>
          <a:prstGeom prst="rect">
            <a:avLst/>
          </a:prstGeom>
          <a:noFill/>
        </p:spPr>
      </p:pic>
      <p:sp>
        <p:nvSpPr>
          <p:cNvPr id="11" name="Управляющая кнопка: назад 10">
            <a:hlinkClick r:id="rId7" action="ppaction://hlinksldjump" highlightClick="1"/>
          </p:cNvPr>
          <p:cNvSpPr/>
          <p:nvPr/>
        </p:nvSpPr>
        <p:spPr>
          <a:xfrm>
            <a:off x="642938" y="5929313"/>
            <a:ext cx="500062" cy="428625"/>
          </a:xfrm>
          <a:prstGeom prst="actionButtonBackPrevio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285875" y="5929313"/>
            <a:ext cx="500063" cy="428625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семья.7478075E33274DF\Рабочий стол\Мои документы\Мои альбомы\фото\фото клуб\соревнование краснодар 8.11.2008\PB090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000108"/>
            <a:ext cx="5643602" cy="55721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8"/>
          </a:xfrm>
        </p:spPr>
        <p:txBody>
          <a:bodyPr/>
          <a:lstStyle/>
          <a:p>
            <a:pPr algn="ctr"/>
            <a:r>
              <a:rPr lang="ru-RU" sz="4000" b="1" i="1" dirty="0" smtClean="0"/>
              <a:t>Дочь:</a:t>
            </a:r>
            <a:br>
              <a:rPr lang="ru-RU" sz="4000" b="1" i="1" dirty="0" smtClean="0"/>
            </a:br>
            <a:r>
              <a:rPr lang="ru-RU" sz="4000" b="1" i="1" dirty="0" smtClean="0"/>
              <a:t>Воеводина Екатерина Юрьевна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71546"/>
            <a:ext cx="2786082" cy="5283379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 Краснодарского края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среди девочек и среди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мальчиков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 рукопашному бою, по армейскому рукопашному бою, по Вьет Во Дао.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Обладатель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зелёного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пояса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воеводина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BC151-1376-4FDC-95DD-E8F153BD05A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026" name="Picture 2" descr="C:\Documents and Settings\семья.7478075E33274DF\Рабочий стол\Мои документы\Мои альбомы\фото\фото клуб\соревнование в клубе осень 2008\Изображение 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5" y="1071546"/>
            <a:ext cx="5500726" cy="5286412"/>
          </a:xfrm>
          <a:prstGeom prst="rect">
            <a:avLst/>
          </a:prstGeom>
          <a:noFill/>
        </p:spPr>
      </p:pic>
      <p:pic>
        <p:nvPicPr>
          <p:cNvPr id="1027" name="Picture 3" descr="C:\Documents and Settings\семья.7478075E33274DF\Рабочий стол\Мои документы\Мои альбомы\фото\фото клуб\соревнование краснодар 8.11.2008\100_1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5" y="1214422"/>
            <a:ext cx="5572165" cy="5214974"/>
          </a:xfrm>
          <a:prstGeom prst="rect">
            <a:avLst/>
          </a:prstGeom>
          <a:noFill/>
        </p:spPr>
      </p:pic>
      <p:pic>
        <p:nvPicPr>
          <p:cNvPr id="1028" name="Picture 4" descr="C:\Documents and Settings\семья.7478075E33274DF\Рабочий стол\Мои документы\Мои альбомы\фото\фото клуб\соревнование краснодар 8.11.2008\100_13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000108"/>
            <a:ext cx="5786477" cy="5429288"/>
          </a:xfrm>
          <a:prstGeom prst="rect">
            <a:avLst/>
          </a:prstGeom>
          <a:noFill/>
        </p:spPr>
      </p:pic>
      <p:pic>
        <p:nvPicPr>
          <p:cNvPr id="4" name="Picture 2" descr="C:\Documents and Settings\семья.7478075E33274DF\Рабочий стол\Мои документы\Мои альбомы\фото\фото клуб\соревнование краснодар 8.11.2008\100_1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1071546"/>
            <a:ext cx="5715039" cy="5500726"/>
          </a:xfrm>
          <a:prstGeom prst="rect">
            <a:avLst/>
          </a:prstGeom>
          <a:noFill/>
        </p:spPr>
      </p:pic>
      <p:pic>
        <p:nvPicPr>
          <p:cNvPr id="7" name="Picture 3" descr="C:\Documents and Settings\семья.7478075E33274DF\Рабочий стол\Мои документы\Мои альбомы\фото\фото клуб\соревнования краснодар14-15февраля2009\Изображение1 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1071546"/>
            <a:ext cx="5786477" cy="5357850"/>
          </a:xfrm>
          <a:prstGeom prst="rect">
            <a:avLst/>
          </a:prstGeom>
          <a:noFill/>
        </p:spPr>
      </p:pic>
      <p:pic>
        <p:nvPicPr>
          <p:cNvPr id="8" name="Picture 4" descr="C:\Documents and Settings\семья.7478075E33274DF\Рабочий стол\Мои документы\Мои альбомы\фото\фото клуб\соревнования краснодар14-15февраля2009\Изображение1 0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1071546"/>
            <a:ext cx="5572164" cy="5429288"/>
          </a:xfrm>
          <a:prstGeom prst="rect">
            <a:avLst/>
          </a:prstGeom>
          <a:noFill/>
        </p:spPr>
      </p:pic>
      <p:pic>
        <p:nvPicPr>
          <p:cNvPr id="1029" name="Picture 5" descr="C:\Documents and Settings\семья.7478075E33274DF\Рабочий стол\Мои документы\Мои альбомы\фото\фото клуб\Чемпионат 2009\100_279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1142984"/>
            <a:ext cx="5786477" cy="5286412"/>
          </a:xfrm>
          <a:prstGeom prst="rect">
            <a:avLst/>
          </a:prstGeom>
          <a:noFill/>
        </p:spPr>
      </p:pic>
      <p:pic>
        <p:nvPicPr>
          <p:cNvPr id="9" name="Picture 6" descr="C:\Documents and Settings\семья.7478075E33274DF\Рабочий стол\Мои документы\Мои альбомы\фото\фото клуб\май 2010, Краснодар\100_33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1142984"/>
            <a:ext cx="5786477" cy="5357850"/>
          </a:xfrm>
          <a:prstGeom prst="rect">
            <a:avLst/>
          </a:prstGeom>
          <a:noFill/>
        </p:spPr>
      </p:pic>
      <p:pic>
        <p:nvPicPr>
          <p:cNvPr id="1032" name="Picture 8" descr="C:\Documents and Settings\семья.7478075E33274DF\Рабочий стол\Мои документы\Мои альбомы\фото\фото клуб\100_33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3241" y="1000108"/>
            <a:ext cx="5786477" cy="5500726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285852" y="6286520"/>
            <a:ext cx="500063" cy="428625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pPr algn="ctr"/>
            <a:r>
              <a:rPr lang="ru-RU" b="1" i="1" dirty="0" smtClean="0"/>
              <a:t>Наши достижения:</a:t>
            </a:r>
            <a:endParaRPr lang="ru-RU" b="1" i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воеводина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BC151-1376-4FDC-95DD-E8F153BD05A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074" name="Picture 2" descr="I:\сканы\сканирование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113" y="1285875"/>
            <a:ext cx="3619774" cy="5038725"/>
          </a:xfrm>
          <a:prstGeom prst="rect">
            <a:avLst/>
          </a:prstGeom>
          <a:noFill/>
        </p:spPr>
      </p:pic>
      <p:pic>
        <p:nvPicPr>
          <p:cNvPr id="3075" name="Picture 3" descr="I:\сканы\сканирование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306" y="1142983"/>
            <a:ext cx="3715396" cy="5171589"/>
          </a:xfrm>
          <a:prstGeom prst="rect">
            <a:avLst/>
          </a:prstGeom>
          <a:noFill/>
        </p:spPr>
      </p:pic>
      <p:pic>
        <p:nvPicPr>
          <p:cNvPr id="3076" name="Picture 4" descr="I:\сканы\сканирование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214422"/>
            <a:ext cx="3604763" cy="5018169"/>
          </a:xfrm>
          <a:prstGeom prst="rect">
            <a:avLst/>
          </a:prstGeom>
          <a:noFill/>
        </p:spPr>
      </p:pic>
      <p:pic>
        <p:nvPicPr>
          <p:cNvPr id="3077" name="Picture 5" descr="I:\сканы\сканирование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000108"/>
            <a:ext cx="3679287" cy="5121327"/>
          </a:xfrm>
          <a:prstGeom prst="rect">
            <a:avLst/>
          </a:prstGeom>
          <a:noFill/>
        </p:spPr>
      </p:pic>
      <p:pic>
        <p:nvPicPr>
          <p:cNvPr id="3078" name="Picture 6" descr="I:\сканы\сканирование0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142984"/>
            <a:ext cx="3932442" cy="5473702"/>
          </a:xfrm>
          <a:prstGeom prst="rect">
            <a:avLst/>
          </a:prstGeom>
          <a:noFill/>
        </p:spPr>
      </p:pic>
      <p:pic>
        <p:nvPicPr>
          <p:cNvPr id="3079" name="Picture 7" descr="I:\сканы\сканирование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1071546"/>
            <a:ext cx="3851275" cy="5360723"/>
          </a:xfrm>
          <a:prstGeom prst="rect">
            <a:avLst/>
          </a:prstGeom>
          <a:noFill/>
        </p:spPr>
      </p:pic>
      <p:pic>
        <p:nvPicPr>
          <p:cNvPr id="3080" name="Picture 8" descr="I:\сканы\сканирование0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071546"/>
            <a:ext cx="4189056" cy="5473702"/>
          </a:xfrm>
          <a:prstGeom prst="rect">
            <a:avLst/>
          </a:prstGeom>
          <a:noFill/>
        </p:spPr>
      </p:pic>
      <p:pic>
        <p:nvPicPr>
          <p:cNvPr id="3081" name="Picture 9" descr="I:\сканы\сканирование003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62" y="1214422"/>
            <a:ext cx="7572428" cy="4783153"/>
          </a:xfrm>
          <a:prstGeom prst="rect">
            <a:avLst/>
          </a:prstGeom>
          <a:noFill/>
        </p:spPr>
      </p:pic>
      <p:pic>
        <p:nvPicPr>
          <p:cNvPr id="3082" name="Picture 10" descr="I:\сканы\сканирование00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1428736"/>
            <a:ext cx="8286808" cy="4643470"/>
          </a:xfrm>
          <a:prstGeom prst="rect">
            <a:avLst/>
          </a:prstGeom>
          <a:noFill/>
        </p:spPr>
      </p:pic>
      <p:pic>
        <p:nvPicPr>
          <p:cNvPr id="3083" name="Picture 11" descr="I:\сканы\сканирование00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1357298"/>
            <a:ext cx="7929618" cy="5000660"/>
          </a:xfrm>
          <a:prstGeom prst="rect">
            <a:avLst/>
          </a:prstGeom>
          <a:noFill/>
        </p:spPr>
      </p:pic>
      <p:pic>
        <p:nvPicPr>
          <p:cNvPr id="3084" name="Picture 12" descr="I:\сканы\сканирование002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08" y="1214422"/>
            <a:ext cx="4286280" cy="5072098"/>
          </a:xfrm>
          <a:prstGeom prst="rect">
            <a:avLst/>
          </a:prstGeom>
          <a:noFill/>
        </p:spPr>
      </p:pic>
      <p:pic>
        <p:nvPicPr>
          <p:cNvPr id="3085" name="Picture 13" descr="I:\сканы\сканирование002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43175" y="1268410"/>
            <a:ext cx="3677260" cy="5160986"/>
          </a:xfrm>
          <a:prstGeom prst="rect">
            <a:avLst/>
          </a:prstGeom>
          <a:noFill/>
        </p:spPr>
      </p:pic>
      <p:pic>
        <p:nvPicPr>
          <p:cNvPr id="3086" name="Picture 14" descr="I:\сканы\сканирование00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14546" y="1214422"/>
            <a:ext cx="4143404" cy="5029395"/>
          </a:xfrm>
          <a:prstGeom prst="rect">
            <a:avLst/>
          </a:prstGeom>
          <a:noFill/>
        </p:spPr>
      </p:pic>
      <p:pic>
        <p:nvPicPr>
          <p:cNvPr id="3087" name="Picture 15" descr="I:\сканы\сканирование002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00298" y="1071546"/>
            <a:ext cx="3982645" cy="5589590"/>
          </a:xfrm>
          <a:prstGeom prst="rect">
            <a:avLst/>
          </a:prstGeom>
          <a:noFill/>
        </p:spPr>
      </p:pic>
      <p:pic>
        <p:nvPicPr>
          <p:cNvPr id="3088" name="Picture 16" descr="I:\сканы\сканирование002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57422" y="982658"/>
            <a:ext cx="4186246" cy="5446738"/>
          </a:xfrm>
          <a:prstGeom prst="rect">
            <a:avLst/>
          </a:prstGeom>
          <a:noFill/>
        </p:spPr>
      </p:pic>
      <p:pic>
        <p:nvPicPr>
          <p:cNvPr id="3089" name="Picture 17" descr="I:\сканы\сканирование002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00298" y="1142984"/>
            <a:ext cx="3922713" cy="5505476"/>
          </a:xfrm>
          <a:prstGeom prst="rect">
            <a:avLst/>
          </a:prstGeom>
          <a:noFill/>
        </p:spPr>
      </p:pic>
      <p:pic>
        <p:nvPicPr>
          <p:cNvPr id="3090" name="Picture 18" descr="I:\сканы\сканирование002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43174" y="1285860"/>
            <a:ext cx="3524542" cy="4946648"/>
          </a:xfrm>
          <a:prstGeom prst="rect">
            <a:avLst/>
          </a:prstGeom>
          <a:noFill/>
        </p:spPr>
      </p:pic>
      <p:pic>
        <p:nvPicPr>
          <p:cNvPr id="3091" name="Picture 19" descr="I:\сканы\сканирование002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71736" y="1214422"/>
            <a:ext cx="3851275" cy="5405214"/>
          </a:xfrm>
          <a:prstGeom prst="rect">
            <a:avLst/>
          </a:prstGeom>
          <a:noFill/>
        </p:spPr>
      </p:pic>
      <p:pic>
        <p:nvPicPr>
          <p:cNvPr id="3092" name="Picture 20" descr="I:\сканы\сканирование0019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57422" y="1214423"/>
            <a:ext cx="4137027" cy="5357850"/>
          </a:xfrm>
          <a:prstGeom prst="rect">
            <a:avLst/>
          </a:prstGeom>
          <a:noFill/>
        </p:spPr>
      </p:pic>
      <p:pic>
        <p:nvPicPr>
          <p:cNvPr id="3093" name="Picture 21" descr="I:\сканы\сканирование0018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43108" y="1214422"/>
            <a:ext cx="4357718" cy="5429288"/>
          </a:xfrm>
          <a:prstGeom prst="rect">
            <a:avLst/>
          </a:prstGeom>
          <a:noFill/>
        </p:spPr>
      </p:pic>
      <p:pic>
        <p:nvPicPr>
          <p:cNvPr id="3094" name="Picture 22" descr="I:\сканы\сканирование0017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3108" y="1142984"/>
            <a:ext cx="4422779" cy="5500726"/>
          </a:xfrm>
          <a:prstGeom prst="rect">
            <a:avLst/>
          </a:prstGeom>
          <a:noFill/>
        </p:spPr>
      </p:pic>
      <p:pic>
        <p:nvPicPr>
          <p:cNvPr id="3095" name="Picture 23" descr="I:\сканы\сканирование00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00298" y="1142984"/>
            <a:ext cx="4279903" cy="5357850"/>
          </a:xfrm>
          <a:prstGeom prst="rect">
            <a:avLst/>
          </a:prstGeom>
          <a:noFill/>
        </p:spPr>
      </p:pic>
      <p:pic>
        <p:nvPicPr>
          <p:cNvPr id="3096" name="Picture 24" descr="I:\сканы\сканирование0015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14612" y="1285860"/>
            <a:ext cx="3708399" cy="5204689"/>
          </a:xfrm>
          <a:prstGeom prst="rect">
            <a:avLst/>
          </a:prstGeom>
          <a:noFill/>
        </p:spPr>
      </p:pic>
      <p:pic>
        <p:nvPicPr>
          <p:cNvPr id="3097" name="Picture 25" descr="I:\сканы\сканирование0014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14546" y="1214423"/>
            <a:ext cx="4565655" cy="5214974"/>
          </a:xfrm>
          <a:prstGeom prst="rect">
            <a:avLst/>
          </a:prstGeom>
          <a:noFill/>
        </p:spPr>
      </p:pic>
      <p:pic>
        <p:nvPicPr>
          <p:cNvPr id="3098" name="Picture 26" descr="I:\сканы\сканирование0013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786050" y="1357298"/>
            <a:ext cx="3636961" cy="5104427"/>
          </a:xfrm>
          <a:prstGeom prst="rect">
            <a:avLst/>
          </a:prstGeom>
          <a:noFill/>
        </p:spPr>
      </p:pic>
      <p:pic>
        <p:nvPicPr>
          <p:cNvPr id="3099" name="Picture 27" descr="I:\сканы\сканирование0012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285984" y="1071546"/>
            <a:ext cx="4071966" cy="5357761"/>
          </a:xfrm>
          <a:prstGeom prst="rect">
            <a:avLst/>
          </a:prstGeom>
          <a:noFill/>
        </p:spPr>
      </p:pic>
      <p:pic>
        <p:nvPicPr>
          <p:cNvPr id="3100" name="Picture 28" descr="I:\сканы\сканирование0011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786050" y="1142984"/>
            <a:ext cx="3714776" cy="5392458"/>
          </a:xfrm>
          <a:prstGeom prst="rect">
            <a:avLst/>
          </a:prstGeom>
          <a:noFill/>
        </p:spPr>
      </p:pic>
      <p:pic>
        <p:nvPicPr>
          <p:cNvPr id="3101" name="Picture 29" descr="I:\сканы\сканирование0010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71736" y="1151999"/>
            <a:ext cx="4065589" cy="5706001"/>
          </a:xfrm>
          <a:prstGeom prst="rect">
            <a:avLst/>
          </a:prstGeom>
          <a:noFill/>
        </p:spPr>
      </p:pic>
      <p:pic>
        <p:nvPicPr>
          <p:cNvPr id="3102" name="Picture 30" descr="I:\сканы\сканирование0009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643174" y="1071546"/>
            <a:ext cx="4004935" cy="5620873"/>
          </a:xfrm>
          <a:prstGeom prst="rect">
            <a:avLst/>
          </a:prstGeom>
          <a:noFill/>
        </p:spPr>
      </p:pic>
      <p:pic>
        <p:nvPicPr>
          <p:cNvPr id="3103" name="Picture 31" descr="I:\сканы\сканирование0008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357422" y="1071546"/>
            <a:ext cx="4351341" cy="5786454"/>
          </a:xfrm>
          <a:prstGeom prst="rect">
            <a:avLst/>
          </a:prstGeom>
          <a:noFill/>
        </p:spPr>
      </p:pic>
      <p:pic>
        <p:nvPicPr>
          <p:cNvPr id="3104" name="Picture 32" descr="I:\сканы\сканирование0007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571736" y="1051737"/>
            <a:ext cx="4137027" cy="5449097"/>
          </a:xfrm>
          <a:prstGeom prst="rect">
            <a:avLst/>
          </a:prstGeom>
          <a:noFill/>
        </p:spPr>
      </p:pic>
      <p:pic>
        <p:nvPicPr>
          <p:cNvPr id="3105" name="Picture 33" descr="I:\сканы\сканирование0006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71737" y="1142984"/>
            <a:ext cx="4071966" cy="5714951"/>
          </a:xfrm>
          <a:prstGeom prst="rect">
            <a:avLst/>
          </a:prstGeom>
          <a:noFill/>
        </p:spPr>
      </p:pic>
      <p:pic>
        <p:nvPicPr>
          <p:cNvPr id="3106" name="Picture 34" descr="I:\сканы\сканирование0005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500298" y="1000109"/>
            <a:ext cx="4708531" cy="5500726"/>
          </a:xfrm>
          <a:prstGeom prst="rect">
            <a:avLst/>
          </a:prstGeom>
          <a:noFill/>
        </p:spPr>
      </p:pic>
      <p:pic>
        <p:nvPicPr>
          <p:cNvPr id="3107" name="Picture 35" descr="I:\сканы\сканирование0004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714613" y="1152000"/>
            <a:ext cx="3929090" cy="5514426"/>
          </a:xfrm>
          <a:prstGeom prst="rect">
            <a:avLst/>
          </a:prstGeom>
          <a:noFill/>
        </p:spPr>
      </p:pic>
      <p:pic>
        <p:nvPicPr>
          <p:cNvPr id="3108" name="Picture 36" descr="I:\сканы\сканирование0003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786050" y="1142984"/>
            <a:ext cx="3922713" cy="5505476"/>
          </a:xfrm>
          <a:prstGeom prst="rect">
            <a:avLst/>
          </a:prstGeom>
          <a:noFill/>
        </p:spPr>
      </p:pic>
      <p:pic>
        <p:nvPicPr>
          <p:cNvPr id="3109" name="Picture 37" descr="I:\сканы\сканирование0002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500299" y="1142984"/>
            <a:ext cx="3929090" cy="5514427"/>
          </a:xfrm>
          <a:prstGeom prst="rect">
            <a:avLst/>
          </a:prstGeom>
          <a:noFill/>
        </p:spPr>
      </p:pic>
      <p:pic>
        <p:nvPicPr>
          <p:cNvPr id="3110" name="Picture 38" descr="I:\сканы\сканирование0001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00364" y="1357298"/>
            <a:ext cx="3351209" cy="47033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0"/>
                            </p:stCondLst>
                            <p:childTnLst>
                              <p:par>
                                <p:cTn id="5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6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00"/>
                            </p:stCondLst>
                            <p:childTnLst>
                              <p:par>
                                <p:cTn id="6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00"/>
                            </p:stCondLst>
                            <p:childTnLst>
                              <p:par>
                                <p:cTn id="6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9000"/>
                            </p:stCondLst>
                            <p:childTnLst>
                              <p:par>
                                <p:cTn id="7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7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9000"/>
                            </p:stCondLst>
                            <p:childTnLst>
                              <p:par>
                                <p:cTn id="8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4000"/>
                            </p:stCondLst>
                            <p:childTnLst>
                              <p:par>
                                <p:cTn id="8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5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9000"/>
                            </p:stCondLst>
                            <p:childTnLst>
                              <p:par>
                                <p:cTn id="8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9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5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9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5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0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5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0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5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5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5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5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5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5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5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5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7" dur="5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«Числа»</Template>
  <TotalTime>3097</TotalTime>
  <Words>100</Words>
  <Application>Microsoft Office PowerPoint</Application>
  <PresentationFormat>Экран (4:3)</PresentationFormat>
  <Paragraphs>46</Paragraphs>
  <Slides>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Поток</vt:lpstr>
      <vt:lpstr>1_Поток</vt:lpstr>
      <vt:lpstr>Слайд 1</vt:lpstr>
      <vt:lpstr>Давайте познакомимся!</vt:lpstr>
      <vt:lpstr>Глава семьи: Воеводин Юрий Михайлович</vt:lpstr>
      <vt:lpstr>Мама: Воеводина Ольга Александровна</vt:lpstr>
      <vt:lpstr>Сын: Воеводин Михаил Юрьевич</vt:lpstr>
      <vt:lpstr>Воеводина Екатерина Юрьевна</vt:lpstr>
      <vt:lpstr>Дочь: Воеводина Екатерина Юрьевна</vt:lpstr>
      <vt:lpstr>Наши достижения:</vt:lpstr>
    </vt:vector>
  </TitlesOfParts>
  <Company>КубГУ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Воеводина</dc:creator>
  <cp:lastModifiedBy>семья</cp:lastModifiedBy>
  <cp:revision>319</cp:revision>
  <dcterms:created xsi:type="dcterms:W3CDTF">2008-09-13T06:36:27Z</dcterms:created>
  <dcterms:modified xsi:type="dcterms:W3CDTF">2010-07-04T17:28:58Z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TC010690501049</vt:lpwstr>
  </property>
</Properties>
</file>