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4" r:id="rId2"/>
    <p:sldId id="256" r:id="rId3"/>
    <p:sldId id="269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9;&#1077;&#1084;&#1100;&#1103;.7478075E33274DF\&#1056;&#1072;&#1073;&#1086;&#1095;&#1080;&#1081;%20&#1089;&#1090;&#1086;&#1083;\&#1057;&#1077;&#1084;&#1100;&#1103;-&#1087;&#1091;&#1090;&#1077;&#1096;&#1077;&#1089;&#1090;&#1085;&#1077;&#1085;&#1085;&#1080;&#1094;&#1072;\06-ya_idu_k_tebe_navstrechu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Номинация: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«Семья-путешественница»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572264" y="4572008"/>
            <a:ext cx="2334542" cy="17526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Воеводины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город Тимашевск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4" name="Picture 2" descr="C:\Documents and Settings\семья.7478075E33274DF\Рабочий стол\Мои документы\Мои альбомы\фото\ФоТо СеМьЯ =)))))\100_2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262059" cy="3016236"/>
          </a:xfrm>
          <a:prstGeom prst="rect">
            <a:avLst/>
          </a:prstGeom>
          <a:noFill/>
        </p:spPr>
      </p:pic>
      <p:pic>
        <p:nvPicPr>
          <p:cNvPr id="18435" name="Picture 3" descr="C:\Documents and Settings\семья.7478075E33274DF\Рабочий стол\Мои документы\Мои альбомы\фото\ФоТо СеМьЯ =)))))\100_1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2554746" cy="2959094"/>
          </a:xfrm>
          <a:prstGeom prst="rect">
            <a:avLst/>
          </a:prstGeom>
          <a:noFill/>
        </p:spPr>
      </p:pic>
      <p:pic>
        <p:nvPicPr>
          <p:cNvPr id="18436" name="Picture 4" descr="C:\Documents and Settings\семья.7478075E33274DF\Рабочий стол\Мои документы\Мои альбомы\фото\ФоТо СеМьЯ =)))))\100_1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43314"/>
            <a:ext cx="2316152" cy="3088363"/>
          </a:xfrm>
          <a:prstGeom prst="rect">
            <a:avLst/>
          </a:prstGeom>
          <a:noFill/>
        </p:spPr>
      </p:pic>
      <p:pic>
        <p:nvPicPr>
          <p:cNvPr id="7" name="06-ya_idu_k_tebe_navstrec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Путешествие в Атамань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Знаменитые кубанские вина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Кубанские рысаки</a:t>
            </a:r>
          </a:p>
          <a:p>
            <a:r>
              <a:rPr lang="ru-RU" sz="2400" b="1" i="1" dirty="0" smtClean="0"/>
              <a:t>У нас на Кубани самые плодородные земли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Замечательные сказки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Весёлые клоуны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Самые вкусные пирожки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семья.7478075E33274DF\Рабочий стол\Мои документы\Мои альбомы\фото\Атамань\100_2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3789179" cy="4857783"/>
          </a:xfrm>
          <a:prstGeom prst="rect">
            <a:avLst/>
          </a:prstGeom>
          <a:noFill/>
        </p:spPr>
      </p:pic>
      <p:pic>
        <p:nvPicPr>
          <p:cNvPr id="8" name="Picture 2" descr="C:\Documents and Settings\семья.7478075E33274DF\Рабочий стол\Мои документы\Мои альбомы\фото\Атамань\100_2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000240"/>
            <a:ext cx="4643470" cy="4071966"/>
          </a:xfrm>
          <a:prstGeom prst="rect">
            <a:avLst/>
          </a:prstGeom>
          <a:noFill/>
        </p:spPr>
      </p:pic>
      <p:pic>
        <p:nvPicPr>
          <p:cNvPr id="9" name="Picture 2" descr="C:\Documents and Settings\семья.7478075E33274DF\Рабочий стол\Мои документы\Мои альбомы\фото\Атамань\100_27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5342845" cy="4610112"/>
          </a:xfrm>
          <a:prstGeom prst="rect">
            <a:avLst/>
          </a:prstGeom>
          <a:noFill/>
        </p:spPr>
      </p:pic>
      <p:pic>
        <p:nvPicPr>
          <p:cNvPr id="10" name="Picture 2" descr="C:\Documents and Settings\семья.7478075E33274DF\Рабочий стол\Мои документы\Мои альбомы\фото\Атамань\100_2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60"/>
            <a:ext cx="5000660" cy="5038740"/>
          </a:xfrm>
          <a:prstGeom prst="rect">
            <a:avLst/>
          </a:prstGeom>
          <a:noFill/>
        </p:spPr>
      </p:pic>
      <p:pic>
        <p:nvPicPr>
          <p:cNvPr id="11" name="Picture 2" descr="C:\Documents and Settings\семья.7478075E33274DF\Рабочий стол\Мои документы\Мои альбомы\фото\Атамань\100_2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142984"/>
            <a:ext cx="4572031" cy="5715016"/>
          </a:xfrm>
          <a:prstGeom prst="rect">
            <a:avLst/>
          </a:prstGeom>
          <a:noFill/>
        </p:spPr>
      </p:pic>
      <p:pic>
        <p:nvPicPr>
          <p:cNvPr id="12" name="Picture 2" descr="C:\Documents and Settings\семья.7478075E33274DF\Рабочий стол\Мои документы\Мои альбомы\фото\Атамань\100_2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428736"/>
            <a:ext cx="5357818" cy="4283969"/>
          </a:xfrm>
          <a:prstGeom prst="rect">
            <a:avLst/>
          </a:prstGeom>
          <a:noFill/>
        </p:spPr>
      </p:pic>
      <p:pic>
        <p:nvPicPr>
          <p:cNvPr id="13" name="Picture 2" descr="C:\Documents and Settings\семья.7478075E33274DF\Рабочий стол\Мои документы\Мои альбомы\фото\Атамань\100_26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71678"/>
            <a:ext cx="5334037" cy="4000528"/>
          </a:xfrm>
          <a:prstGeom prst="rect">
            <a:avLst/>
          </a:prstGeom>
          <a:noFill/>
        </p:spPr>
      </p:pic>
      <p:pic>
        <p:nvPicPr>
          <p:cNvPr id="13315" name="Picture 3" descr="C:\Documents and Settings\семья.7478075E33274DF\Рабочий стол\Мои документы\Мои альбомы\фото\Атамань\100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736"/>
            <a:ext cx="5000660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Путешествие в Темрюк, военная горка</a:t>
            </a:r>
            <a:endParaRPr lang="ru-RU" b="1" i="1" dirty="0"/>
          </a:p>
        </p:txBody>
      </p:sp>
      <p:pic>
        <p:nvPicPr>
          <p:cNvPr id="6" name="Picture 2" descr="C:\Documents and Settings\семья.7478075E33274DF\Рабочий стол\Мои документы\Мои альбомы\фото\ФоТо СеМьЯ =)))))\100_1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pic>
        <p:nvPicPr>
          <p:cNvPr id="7" name="Picture 2" descr="C:\Documents and Settings\семья.7478075E33274DF\Рабочий стол\Мои документы\Мои альбомы\фото\ФоТо СеМьЯ =)))))\100_1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902472" cy="4891102"/>
          </a:xfrm>
          <a:prstGeom prst="rect">
            <a:avLst/>
          </a:prstGeom>
          <a:noFill/>
        </p:spPr>
      </p:pic>
      <p:pic>
        <p:nvPicPr>
          <p:cNvPr id="8" name="Picture 2" descr="C:\Documents and Settings\семья.7478075E33274DF\Рабочий стол\Мои документы\Мои альбомы\фото\ФоТо СеМьЯ =)))))\100_1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00174"/>
            <a:ext cx="6711971" cy="5033978"/>
          </a:xfrm>
          <a:prstGeom prst="rect">
            <a:avLst/>
          </a:prstGeom>
          <a:noFill/>
        </p:spPr>
      </p:pic>
      <p:pic>
        <p:nvPicPr>
          <p:cNvPr id="9" name="Picture 2" descr="C:\Documents and Settings\семья.7478075E33274DF\Рабочий стол\Мои документы\Мои альбомы\фото\ФоТо СеМьЯ =)))))\100_1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357298"/>
            <a:ext cx="6902472" cy="5176854"/>
          </a:xfrm>
          <a:prstGeom prst="rect">
            <a:avLst/>
          </a:prstGeom>
          <a:noFill/>
        </p:spPr>
      </p:pic>
      <p:pic>
        <p:nvPicPr>
          <p:cNvPr id="19458" name="Picture 2" descr="C:\Documents and Settings\семья.7478075E33274DF\Рабочий стол\Мои документы\Мои альбомы\фото\ФоТо СеМьЯ =)))))\100_1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357299"/>
            <a:ext cx="4731620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 пути</a:t>
            </a:r>
            <a:endParaRPr lang="ru-RU" b="1" i="1" dirty="0"/>
          </a:p>
        </p:txBody>
      </p:sp>
      <p:pic>
        <p:nvPicPr>
          <p:cNvPr id="20482" name="Picture 2" descr="C:\Documents and Settings\семья.7478075E33274DF\Рабочий стол\Мои документы\Мои альбомы\фото\ФоТо СеМьЯ =)))))\Изображение 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872" y="1524000"/>
            <a:ext cx="3414318" cy="46640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929322" y="1524000"/>
            <a:ext cx="3004366" cy="466344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Станица Старо-Нижестеблиевская, лотосы</a:t>
            </a:r>
          </a:p>
          <a:p>
            <a:r>
              <a:rPr lang="ru-RU" sz="2400" b="1" i="1" dirty="0" smtClean="0"/>
              <a:t>В музее чучел, Новороссийск</a:t>
            </a:r>
          </a:p>
          <a:p>
            <a:r>
              <a:rPr lang="ru-RU" sz="2400" b="1" i="1" dirty="0" smtClean="0"/>
              <a:t>В горах Кавказа</a:t>
            </a:r>
          </a:p>
          <a:p>
            <a:r>
              <a:rPr lang="ru-RU" sz="2400" b="1" i="1" dirty="0" smtClean="0"/>
              <a:t>На Чёрном море</a:t>
            </a:r>
            <a:endParaRPr lang="ru-RU" sz="2400" b="1" i="1" dirty="0"/>
          </a:p>
        </p:txBody>
      </p:sp>
      <p:pic>
        <p:nvPicPr>
          <p:cNvPr id="20483" name="Picture 3" descr="C:\Documents and Settings\семья.7478075E33274DF\Рабочий стол\Мои документы\Мои альбомы\фото\ФоТо СеМьЯ =)))))\Изображение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1"/>
            <a:ext cx="3911026" cy="5214974"/>
          </a:xfrm>
          <a:prstGeom prst="rect">
            <a:avLst/>
          </a:prstGeom>
          <a:noFill/>
        </p:spPr>
      </p:pic>
      <p:pic>
        <p:nvPicPr>
          <p:cNvPr id="20484" name="Picture 4" descr="C:\Documents and Settings\семья.7478075E33274DF\Рабочий стол\Мои документы\Мои альбомы\фото\ФоТо СеМьЯ =)))))\100_2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57364"/>
            <a:ext cx="4643470" cy="4357718"/>
          </a:xfrm>
          <a:prstGeom prst="rect">
            <a:avLst/>
          </a:prstGeom>
          <a:noFill/>
        </p:spPr>
      </p:pic>
      <p:pic>
        <p:nvPicPr>
          <p:cNvPr id="20485" name="Picture 5" descr="C:\Documents and Settings\семья.7478075E33274DF\Рабочий стол\Мои документы\Мои альбомы\фото\ФоТо СеМьЯ =)))))\Изображение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5016500" cy="4172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54</Words>
  <PresentationFormat>Экран (4:3)</PresentationFormat>
  <Paragraphs>16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Номинация: «Семья-путешественница»</vt:lpstr>
      <vt:lpstr>Путешествие в Атамань</vt:lpstr>
      <vt:lpstr>Путешествие в Темрюк, военная горка</vt:lpstr>
      <vt:lpstr>В пути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ст. Атамань</dc:title>
  <cp:lastModifiedBy>семья</cp:lastModifiedBy>
  <cp:revision>9</cp:revision>
  <dcterms:modified xsi:type="dcterms:W3CDTF">2010-07-05T05:31:25Z</dcterms:modified>
</cp:coreProperties>
</file>