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6" r:id="rId2"/>
    <p:sldId id="260" r:id="rId3"/>
    <p:sldId id="257" r:id="rId4"/>
    <p:sldId id="258" r:id="rId5"/>
    <p:sldId id="259" r:id="rId6"/>
    <p:sldId id="273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74" r:id="rId15"/>
    <p:sldId id="268" r:id="rId16"/>
    <p:sldId id="269" r:id="rId17"/>
    <p:sldId id="270" r:id="rId18"/>
    <p:sldId id="278" r:id="rId19"/>
    <p:sldId id="271" r:id="rId20"/>
    <p:sldId id="275" r:id="rId21"/>
    <p:sldId id="272" r:id="rId22"/>
    <p:sldId id="276" r:id="rId23"/>
    <p:sldId id="279" r:id="rId24"/>
    <p:sldId id="283" r:id="rId25"/>
    <p:sldId id="281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411" autoAdjust="0"/>
  </p:normalViewPr>
  <p:slideViewPr>
    <p:cSldViewPr>
      <p:cViewPr>
        <p:scale>
          <a:sx n="100" d="100"/>
          <a:sy n="100" d="100"/>
        </p:scale>
        <p:origin x="-702" y="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05CC2-1F13-462C-B393-CA0273B3D9D1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4A2FC-A37F-4153-9D68-6BCC7496C4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3/26/2013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9;&#1077;&#1084;&#1100;&#1103;.7478075E33274DF\&#1056;&#1072;&#1073;&#1086;&#1095;&#1080;&#1081;%20&#1089;&#1090;&#1086;&#1083;\&#1052;&#1086;&#1080;%20&#1076;&#1086;&#1082;&#1091;&#1084;&#1077;&#1085;&#1090;&#1099;\&#1084;&#1072;&#1084;&#1072;\&#1082;&#1086;&#1085;&#1082;&#1091;&#1088;&#1089;%20&#1082;&#1083;&#1072;&#1089;&#1089;&#1085;&#1099;&#1093;%20&#1088;&#1091;&#1082;&#1086;&#1074;&#1086;&#1076;&#1080;&#1090;&#1077;&#1083;&#1077;&#1081;\&#1082;&#1083;&#1072;&#1089;&#1089;&#1085;&#1099;&#1081;%20&#1095;&#1072;&#1089;%20&#1085;&#1072;%20&#1082;&#1086;&#1085;&#1082;&#1091;&#1088;&#1089;\-pesnya_o_gorode_timashevske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ru.wikipedia.org/wiki/%D0%92%D0%B8%D0%BC%D0%BC-%D0%91%D0%B8%D0%BB%D0%BB%D1%8C-%D0%94%D0%B0%D0%BD%D0%BD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ru.wikipedia.org/wiki/Nestl%C3%A9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ru.wikipedia.org/w/index.php?title=Crown_Cork&amp;action=edit&amp;redlink=1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966" TargetMode="External"/><Relationship Id="rId3" Type="http://schemas.openxmlformats.org/officeDocument/2006/relationships/hyperlink" Target="http://ru.wikipedia.org/wiki/1874" TargetMode="External"/><Relationship Id="rId7" Type="http://schemas.openxmlformats.org/officeDocument/2006/relationships/hyperlink" Target="http://ru.wikipedia.org/wiki/1943" TargetMode="External"/><Relationship Id="rId2" Type="http://schemas.openxmlformats.org/officeDocument/2006/relationships/hyperlink" Target="http://ru.wikipedia.org/wiki/1842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1924" TargetMode="External"/><Relationship Id="rId5" Type="http://schemas.openxmlformats.org/officeDocument/2006/relationships/hyperlink" Target="http://ru.wikipedia.org/wiki/1914" TargetMode="External"/><Relationship Id="rId4" Type="http://schemas.openxmlformats.org/officeDocument/2006/relationships/hyperlink" Target="http://ru.wikipedia.org/wiki/191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commons.wikimedia.org/wiki/File:Coat_of_Arms_of_Timashevsk_(Krasnodar_krai)_(1988).png?uselang=ru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hyperlink" Target="http://commons.wikimedia.org/wiki/File:Coat_of_Arms_of_Timashevsk_(Krasnodar_krai)_(1998).png?uselang=ru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990600"/>
            <a:ext cx="7467600" cy="3170099"/>
          </a:xfrm>
          <a:prstGeom prst="rect">
            <a:avLst/>
          </a:prstGeom>
        </p:spPr>
        <p:txBody>
          <a:bodyPr wrap="square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</a:rPr>
              <a:t>В кубанской степи, избалованный солнечными лучами, купается в зелени буйных садов и цветущих полей городок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3" name="Рисунок 2" descr="a_de844a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4038600"/>
            <a:ext cx="2922740" cy="2133600"/>
          </a:xfrm>
          <a:prstGeom prst="rect">
            <a:avLst/>
          </a:prstGeom>
        </p:spPr>
      </p:pic>
      <p:pic>
        <p:nvPicPr>
          <p:cNvPr id="4" name="-pesnya_o_gorode_timashevs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67600" y="685800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8400" y="4876800"/>
            <a:ext cx="281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Выполнили работу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Ученицы 9 «Б»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класса МБОУ СОШ №19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Хрущёва Ольга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Ерёменко Ольга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1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Образование Города Тимашевска</a:t>
            </a: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Население Тимашевска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4038600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Промышленность </a:t>
            </a:r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Культура и достопримечательности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Развита пищевая промышленность: сахарный завод, кондитерский комбинат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Кубань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</a:t>
            </a:r>
            <a:r>
              <a:rPr lang="ru-RU" sz="2800" dirty="0" smtClean="0"/>
              <a:t> 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— один из крупнейших в крае, молочный комбинат — четвёртый по величине в России, является филиалом</a:t>
            </a:r>
            <a:r>
              <a:rPr lang="ru-RU" sz="2800" dirty="0" smtClean="0"/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ОАО</a:t>
            </a:r>
            <a:r>
              <a:rPr lang="ru-RU" sz="2800" dirty="0" smtClean="0"/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8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Вимм-Билль-Данн"/>
              </a:rPr>
              <a:t>Вимм-Билль-Данн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2800" dirty="0"/>
          </a:p>
        </p:txBody>
      </p:sp>
      <p:pic>
        <p:nvPicPr>
          <p:cNvPr id="3" name="Рисунок 2" descr="990d8d90c5eb0b8f48bd82d49ca4aa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3276600"/>
            <a:ext cx="4876800" cy="31480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колбасный завод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Бекон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», </a:t>
            </a:r>
            <a:r>
              <a:rPr lang="ru-RU" sz="2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ликёро-водочный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завод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sz="2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Фортуна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». 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Крупнейшая фабрика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8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tooltip="Nestlé"/>
              </a:rPr>
              <a:t>Нестле</a:t>
            </a:r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Кубань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», 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состоящая из нескольких цехов по производству и фасовке кофе..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 descr="nestle_2__pej6sp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3276600"/>
            <a:ext cx="5826238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logo-nest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2895600"/>
            <a:ext cx="2748975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438400"/>
            <a:ext cx="830580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Производства строительных материалов: асфальтовый, кирпичный заводы.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Завод упаковочных материалов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—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Констанция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Кубань 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(бывший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Акерлунд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энд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Раузинг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 </a:t>
            </a: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специализируется на выпуске гибкой упаковки.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Завод </a:t>
            </a:r>
            <a:r>
              <a:rPr lang="ru-RU" sz="2700" b="1" i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hlinkClick r:id="rId2" tooltip="Crown Cork (страница отсутствует)"/>
              </a:rPr>
              <a:t>Crown</a:t>
            </a:r>
            <a:r>
              <a:rPr lang="ru-RU" sz="27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hlinkClick r:id="rId2" tooltip="Crown Cork (страница отсутствует)"/>
              </a:rPr>
              <a:t> </a:t>
            </a:r>
            <a:r>
              <a:rPr lang="ru-RU" sz="2700" b="1" i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hlinkClick r:id="rId2" tooltip="Crown Cork (страница отсутствует)"/>
              </a:rPr>
              <a:t>Cork</a:t>
            </a:r>
            <a:r>
              <a:rPr lang="ru-RU" sz="27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 изготовлению </a:t>
            </a:r>
            <a:r>
              <a:rPr lang="ru-RU" sz="27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жестебанки</a:t>
            </a:r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для кофе </a:t>
            </a:r>
            <a:r>
              <a:rPr lang="ru-RU" sz="27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7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Нестле</a:t>
            </a:r>
            <a:r>
              <a:rPr lang="ru-RU" sz="27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Кубань</a:t>
            </a:r>
            <a:r>
              <a:rPr lang="ru-RU" sz="27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фасовки горошка и кукурузы </a:t>
            </a:r>
            <a:r>
              <a:rPr lang="ru-RU" sz="2400" b="1" i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Secab</a:t>
            </a:r>
            <a:r>
              <a:rPr lang="ru-RU" sz="2400" b="1" i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—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ООО</a:t>
            </a:r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Кубанские консервы</a:t>
            </a:r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0fb6df71-d29e-4f67-b76a-84e7a17a62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962400"/>
            <a:ext cx="38862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3186_cop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505200"/>
            <a:ext cx="4495800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68580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ЗАО </a:t>
            </a:r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 Картон</a:t>
            </a:r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-специализируется на выпуске упаковочной продукции для пищевой, табачной и химической промышленности из картона.</a:t>
            </a:r>
            <a:endParaRPr lang="ru-RU" sz="2000" dirty="0"/>
          </a:p>
        </p:txBody>
      </p:sp>
      <p:pic>
        <p:nvPicPr>
          <p:cNvPr id="3" name="Рисунок 2" descr="arcarton_1!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2286000"/>
            <a:ext cx="5562600" cy="4044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1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Образование Города Тимашевска</a:t>
            </a: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Население Тимашевска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4038600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Промышленность </a:t>
            </a:r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Культура и достопримечательности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533400"/>
            <a:ext cx="7696200" cy="203132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perspectiveAbove"/>
              <a:lightRig rig="threePt" dir="t"/>
            </a:scene3d>
          </a:bodyPr>
          <a:lstStyle/>
          <a:p>
            <a:pPr lvl="0"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 нашего города есть одна  история очень грустная. У простой русской крестьянки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Епистинии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 Федоровны Степановой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было девять сыновей. И всех их она потеряла – один был зверски убит белогвардейцами, остальные погибли на фронтах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Великой Отечественной войны.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память об их подвигах в Тимашевске открыт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музей семьи Степановых.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в Мемориальном сквере возведен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монумент «Мать»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памятник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Епистинии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 Степановой.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CC00"/>
              </a:solidFill>
            </a:endParaRPr>
          </a:p>
        </p:txBody>
      </p:sp>
      <p:pic>
        <p:nvPicPr>
          <p:cNvPr id="7" name="Рисунок 6" descr="1291977904977476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2743544"/>
            <a:ext cx="4953000" cy="41144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291977904991516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3224784"/>
            <a:ext cx="5401056" cy="363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257800" y="990600"/>
            <a:ext cx="3124200" cy="954107"/>
          </a:xfrm>
          <a:prstGeom prst="rect">
            <a:avLst/>
          </a:prstGeom>
          <a:noFill/>
        </p:spPr>
        <p:txBody>
          <a:bodyPr wrap="square" rtlCol="0">
            <a:prstTxWarp prst="textInflateTop">
              <a:avLst/>
            </a:prstTxWarp>
            <a:spAutoFit/>
          </a:bodyPr>
          <a:lstStyle/>
          <a:p>
            <a:pPr algn="ctr"/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Монумент «Мать»</a:t>
            </a:r>
            <a:endParaRPr lang="ru-RU" sz="2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267200"/>
            <a:ext cx="2667000" cy="954107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Музей семьи Степановых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МАТЬ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0"/>
            <a:ext cx="3200400" cy="402284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91977904985276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" y="0"/>
            <a:ext cx="4593461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1291977904925996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0109" y="3505200"/>
            <a:ext cx="4853891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1291977904944716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381000"/>
            <a:ext cx="3944845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291977904938476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810000"/>
            <a:ext cx="3977523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6326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304800"/>
            <a:ext cx="4724400" cy="635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1066800"/>
            <a:ext cx="5486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Также одной из главных достопримечательностей города является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Свято-Духов мужской монастырь</a:t>
            </a:r>
            <a:r>
              <a:rPr lang="ru-RU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 В </a:t>
            </a:r>
            <a:r>
              <a:rPr lang="ru-RU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1987</a:t>
            </a:r>
            <a:r>
              <a:rPr lang="ru-RU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году началось строительство церкви, а сам монастырь был открыт в </a:t>
            </a:r>
            <a:r>
              <a:rPr lang="ru-RU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1992</a:t>
            </a:r>
            <a:r>
              <a:rPr lang="ru-RU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году. Храм возводили на окраине Тимашевска, практически на болоте, так как власти в то время препятствовали выделению земли. Интересно то, что в пятидесятых годах двадцатого века некая юродивая девушка предсказывала появление церкви и монастыря на этом месте.</a:t>
            </a:r>
            <a:endParaRPr lang="ru-RU" b="1" spc="300" dirty="0">
              <a:ln w="1143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295400"/>
            <a:ext cx="7772400" cy="1362456"/>
          </a:xfrm>
        </p:spPr>
        <p:txBody>
          <a:bodyPr/>
          <a:lstStyle/>
          <a:p>
            <a:pPr algn="ctr"/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Образование Города Тимашевска</a:t>
            </a: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Население Тимашевска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4038600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Промышленность </a:t>
            </a:r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Культура и достопримечательности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536" y="152400"/>
            <a:ext cx="9152536" cy="65532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o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228600"/>
            <a:ext cx="4857750" cy="647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601160_338_450_sour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762000"/>
            <a:ext cx="3219450" cy="428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81000" y="5334000"/>
            <a:ext cx="3276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Свято-Духов мужской Монастырь</a:t>
            </a:r>
            <a:endParaRPr lang="ru-RU" sz="2800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8758215_img_5963-obr_novyj-razm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1068" y="0"/>
            <a:ext cx="5942932" cy="4268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308758145_img_6188-fr-obr_novyj-razm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733800"/>
            <a:ext cx="4684013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33400"/>
            <a:ext cx="6858000" cy="1754326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pPr algn="ctr"/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Так же в городе Тимашевске есть мемориальный сквер , где находится вечный </a:t>
            </a:r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огонь,памятник</a:t>
            </a:r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  </a:t>
            </a:r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Епестинии</a:t>
            </a:r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  Федоровне  Степановой, обелиск в память о </a:t>
            </a:r>
            <a:r>
              <a:rPr lang="ru-RU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тимашевских</a:t>
            </a:r>
            <a:r>
              <a:rPr lang="ru-RU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 ребятах погибших в Афганистане, бронзовые бюсты Героев Советского Союза. </a:t>
            </a:r>
            <a:endParaRPr lang="ru-RU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pic>
        <p:nvPicPr>
          <p:cNvPr id="5" name="Рисунок 4" descr="0_675d7_fb0a10e8_XL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514600"/>
            <a:ext cx="3122295" cy="4191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normal_DSC03265__-__4~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2387600"/>
            <a:ext cx="3352800" cy="447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2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762000"/>
            <a:ext cx="5486400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Так же в сквере стоит памятник жертвам на чернобыльской АЭС</a:t>
            </a:r>
            <a:endParaRPr lang="ru-RU" dirty="0"/>
          </a:p>
        </p:txBody>
      </p:sp>
      <p:pic>
        <p:nvPicPr>
          <p:cNvPr id="3" name="Рисунок 2" descr="0a0d49b34699da413296fc77beb2faaa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1752600"/>
            <a:ext cx="3733800" cy="4980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838200"/>
            <a:ext cx="7543800" cy="1015663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центре стоит часовня Имени Святого князя Владимира. Не далеко от центра в Тимашевске есть Городской парк.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0a0de666e49aaeadad189f5b96817b3c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1676400"/>
            <a:ext cx="3733800" cy="486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_39725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24200"/>
            <a:ext cx="5181600" cy="345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i="1" dirty="0" smtClean="0"/>
              <a:t>Познакомимся с людьми, которые привлекли к себе внимание всего мира, стали героями в спорте, олимпийскими победителями. </a:t>
            </a:r>
            <a:endParaRPr lang="ru-RU" sz="2000" b="1" i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 err="1" smtClean="0"/>
              <a:t>Ракитянский</a:t>
            </a:r>
            <a:r>
              <a:rPr lang="ru-RU" b="1" dirty="0" smtClean="0"/>
              <a:t> Павел Дмитриевич: </a:t>
            </a:r>
            <a:r>
              <a:rPr lang="ru-RU" dirty="0" smtClean="0"/>
              <a:t>Первый олимпиец Кубани. Мастер спорта СССР по современному пятиборью, участник Игр XV Олимпиады в Хельсинки.</a:t>
            </a:r>
          </a:p>
          <a:p>
            <a:r>
              <a:rPr lang="ru-RU" b="1" dirty="0" err="1" smtClean="0"/>
              <a:t>Лагетко</a:t>
            </a:r>
            <a:r>
              <a:rPr lang="ru-RU" b="1" dirty="0" smtClean="0"/>
              <a:t> Анатолий Николаевич: </a:t>
            </a:r>
            <a:r>
              <a:rPr lang="ru-RU" dirty="0" smtClean="0"/>
              <a:t>Бронзовый призер по боксу XVI Олимпийских игр в весе до 60-и кг.</a:t>
            </a:r>
          </a:p>
          <a:p>
            <a:r>
              <a:rPr lang="ru-RU" b="1" dirty="0" err="1" smtClean="0"/>
              <a:t>Радоняк</a:t>
            </a:r>
            <a:r>
              <a:rPr lang="ru-RU" b="1" dirty="0" smtClean="0"/>
              <a:t> Юрий Михайлович: </a:t>
            </a:r>
            <a:r>
              <a:rPr lang="ru-RU" dirty="0" smtClean="0"/>
              <a:t>серебряный призер по боксу Олимпийских игр (1960) в Риме</a:t>
            </a:r>
          </a:p>
          <a:p>
            <a:r>
              <a:rPr lang="ru-RU" b="1" dirty="0" smtClean="0"/>
              <a:t>Брагина Людмила Ивановна: </a:t>
            </a:r>
            <a:r>
              <a:rPr lang="ru-RU" dirty="0" smtClean="0"/>
              <a:t>заслуженный мастер спорта СССР по легкой атлетике, олимпийская чемпионка 1972 г.</a:t>
            </a:r>
          </a:p>
          <a:p>
            <a:r>
              <a:rPr lang="ru-RU" b="1" dirty="0" err="1" smtClean="0"/>
              <a:t>Русанова</a:t>
            </a:r>
            <a:r>
              <a:rPr lang="ru-RU" b="1" dirty="0" smtClean="0"/>
              <a:t> Любовь Петровна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Заслуженный мастер спорта СССР по плаванию.</a:t>
            </a:r>
          </a:p>
          <a:p>
            <a:pPr lvl="0"/>
            <a:r>
              <a:rPr lang="ru-RU" dirty="0" smtClean="0"/>
              <a:t>Серебряный и бронзовый призер</a:t>
            </a:r>
          </a:p>
          <a:p>
            <a:pPr lvl="0"/>
            <a:r>
              <a:rPr lang="ru-RU" dirty="0" smtClean="0"/>
              <a:t>Олимпийских игр в Монреале в 1976 году.</a:t>
            </a:r>
          </a:p>
          <a:p>
            <a:r>
              <a:rPr lang="ru-RU" b="1" dirty="0" smtClean="0"/>
              <a:t>Чернова Людмила Александровна: </a:t>
            </a:r>
            <a:r>
              <a:rPr lang="ru-RU" dirty="0" smtClean="0"/>
              <a:t>В возрасте 24-х лет завоевала свое первое олимпийское "золото" на Олимпиаде 1980 года в г. Москва.</a:t>
            </a:r>
          </a:p>
          <a:p>
            <a:r>
              <a:rPr lang="ru-RU" b="1" dirty="0" smtClean="0"/>
              <a:t>Лавров Андрей Иванович: </a:t>
            </a:r>
            <a:r>
              <a:rPr lang="ru-RU" dirty="0" smtClean="0"/>
              <a:t>заслуженный мастер спорта СССР, трехкратный олимпийский чемпион по гандболу.</a:t>
            </a:r>
          </a:p>
          <a:p>
            <a:r>
              <a:rPr lang="ru-RU" b="1" dirty="0" smtClean="0"/>
              <a:t>Филиппов Дмитрий: </a:t>
            </a:r>
            <a:r>
              <a:rPr lang="ru-RU" dirty="0" smtClean="0"/>
              <a:t>На Олимпиаде в Барселоне (1992 г.) завоевал золотую медаль в сборной СНГ по гандболу.</a:t>
            </a:r>
          </a:p>
          <a:p>
            <a:r>
              <a:rPr lang="ru-RU" b="1" dirty="0" smtClean="0"/>
              <a:t>Кафельников Евгений: </a:t>
            </a:r>
            <a:r>
              <a:rPr lang="ru-RU" dirty="0" smtClean="0"/>
              <a:t>олимпийский чемпион 2000 года на Олимпиаде в г. Сидней,</a:t>
            </a:r>
          </a:p>
          <a:p>
            <a:r>
              <a:rPr lang="ru-RU" b="1" dirty="0" err="1" smtClean="0"/>
              <a:t>Москаленко</a:t>
            </a:r>
            <a:r>
              <a:rPr lang="ru-RU" b="1" dirty="0" smtClean="0"/>
              <a:t> Александр: </a:t>
            </a:r>
            <a:r>
              <a:rPr lang="ru-RU" dirty="0" smtClean="0"/>
              <a:t>серебряный призер Олимпиады в Афинах (2004 г.) по прыжкам на батуте.</a:t>
            </a:r>
          </a:p>
          <a:p>
            <a:r>
              <a:rPr lang="ru-RU" b="1" dirty="0" smtClean="0"/>
              <a:t>Татьяна Сергеевна Чернова: </a:t>
            </a:r>
            <a:r>
              <a:rPr lang="ru-RU" dirty="0" smtClean="0"/>
              <a:t>Бронзовый призёр летних Олимпийских игр 2008 года.</a:t>
            </a:r>
          </a:p>
          <a:p>
            <a:r>
              <a:rPr lang="ru-RU" b="1" dirty="0" smtClean="0"/>
              <a:t>Караваева Ирина Владимировна: </a:t>
            </a:r>
            <a:r>
              <a:rPr lang="ru-RU" dirty="0" smtClean="0"/>
              <a:t>Первая олимпийская чемпионка по прыжкам на батуте, председатель Олимпийского совета Краснодарского края.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29200"/>
            <a:ext cx="7239000" cy="87550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Тимашевск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расположен на берегу реки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Кирпили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в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68 км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северу от Краснодара.</a:t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Куренное селение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Тимашевское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было основано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1794 году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черноморскими казаками. В наши дни это уже административный центр Тимашевского района. официально по историческим данным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курень был назван в честь молодого казака Тимоша.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4-конечная звезда 1"/>
          <p:cNvSpPr/>
          <p:nvPr/>
        </p:nvSpPr>
        <p:spPr>
          <a:xfrm>
            <a:off x="990600" y="3810000"/>
            <a:ext cx="762000" cy="990600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4-конечная звезда 2"/>
          <p:cNvSpPr/>
          <p:nvPr/>
        </p:nvSpPr>
        <p:spPr>
          <a:xfrm>
            <a:off x="6629400" y="1905000"/>
            <a:ext cx="762000" cy="990600"/>
          </a:xfrm>
          <a:prstGeom prst="star4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2895600" y="4114800"/>
            <a:ext cx="762000" cy="990600"/>
          </a:xfrm>
          <a:prstGeom prst="star4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>
            <a:off x="457200" y="5486400"/>
            <a:ext cx="762000" cy="990600"/>
          </a:xfrm>
          <a:prstGeom prst="star4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7315200" y="762000"/>
            <a:ext cx="762000" cy="990600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5029200" y="1752600"/>
            <a:ext cx="762000" cy="990600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1e6-li45i33612783571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609600"/>
            <a:ext cx="4464676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757n06dpfj2412783577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3352800"/>
            <a:ext cx="4724400" cy="3144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257800"/>
            <a:ext cx="83058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tooltip="1842"/>
              </a:rPr>
              <a:t>1842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— курень получил статус станицы.</a:t>
            </a:r>
            <a:b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tooltip="1874"/>
              </a:rPr>
              <a:t>1874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— строительство первой в станице школы.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tooltip="1912"/>
              </a:rPr>
              <a:t>1912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— открытие почтово-телеграфного отделения.</a:t>
            </a:r>
            <a:b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tooltip="1914"/>
              </a:rPr>
              <a:t>1914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— открытие железнодорожного сообщения с </a:t>
            </a:r>
            <a:r>
              <a:rPr lang="ru-RU" sz="27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Екатеринодаром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(ветка Приморско-Ахтарск — </a:t>
            </a:r>
            <a:r>
              <a:rPr lang="ru-RU" sz="27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Екатеринодар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).</a:t>
            </a:r>
            <a:b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tooltip="1924"/>
              </a:rPr>
              <a:t>1924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— в станице была открыта больница на 12 коек с обслуживающим персоналом в 6 человек.</a:t>
            </a:r>
            <a:b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 tooltip="1943"/>
              </a:rPr>
              <a:t>1943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— оккупация фашистскими войсками, при </a:t>
            </a:r>
            <a:r>
              <a:rPr lang="ru-RU" sz="27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отстутплении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германские войска полностью сожгли станицу.</a:t>
            </a:r>
            <a:b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7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 декабря </a:t>
            </a:r>
            <a:r>
              <a:rPr lang="ru-RU" sz="27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 tooltip="1966"/>
              </a:rPr>
              <a:t>1966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— станица получила статус города и современное название — Тимашёвск.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kff-n_8ki5112783558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914400"/>
            <a:ext cx="5952901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Coat_of_Arms_of_Timashevsk_rayon_(Krasnodar_krai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3810000"/>
            <a:ext cx="1657350" cy="209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 smtClean="0"/>
              <a:t>Геральдика </a:t>
            </a:r>
            <a:r>
              <a:rPr lang="ru-RU" b="1" dirty="0" smtClean="0"/>
              <a:t>          </a:t>
            </a:r>
            <a:endParaRPr lang="ru-RU" dirty="0"/>
          </a:p>
        </p:txBody>
      </p:sp>
      <p:pic>
        <p:nvPicPr>
          <p:cNvPr id="3" name="Рисунок 2" descr="http://upload.wikimedia.org/wikipedia/commons/thumb/2/23/Coat_of_Arms_of_Timashevsk_%28Krasnodar_krai%29_%281988%29.png/95px-Coat_of_Arms_of_Timashevsk_%28Krasnodar_krai%29_%281988%29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133600"/>
            <a:ext cx="1676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upload.wikimedia.org/wikipedia/commons/thumb/4/46/Coat_of_Arms_of_Timashevsk_%28Krasnodar_krai%29_%281998%29.png/93px-Coat_of_Arms_of_Timashevsk_%28Krasnodar_krai%29_%281998%29.pn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2057400"/>
            <a:ext cx="1676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28800" y="4419600"/>
            <a:ext cx="1381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Герб (1988) 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3600" y="4343401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Герб (1998)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Образование Города Тимашевска</a:t>
            </a: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nextslide"/>
              </a:rPr>
              <a:t>Население Тимашевска</a:t>
            </a:r>
            <a:endParaRPr lang="ru-RU" sz="32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4038600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Промышленность </a:t>
            </a:r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endParaRPr lang="ru-RU" sz="3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hlinkClick r:id="" action="ppaction://hlinkshowjump?jump=nextslide"/>
              </a:rPr>
              <a:t>Культура и достопримечательности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305800" cy="2514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27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Бо́льшая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часть населения города — русские. Всего по данным переписи в России учтены </a:t>
            </a:r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142 </a:t>
            </a:r>
            <a:r>
              <a:rPr lang="ru-RU" sz="27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млн</a:t>
            </a:r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995 тысяч 400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человек, численность населения уменьшилась по сравнению с предыдущей переписью </a:t>
            </a:r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2002 года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почти </a:t>
            </a:r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3 </a:t>
            </a:r>
            <a:r>
              <a:rPr lang="ru-RU" sz="27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млн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человек. </a:t>
            </a:r>
            <a:b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Тимашевском районе </a:t>
            </a:r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учтены 106 130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человек, Мужчин в районе проживает </a:t>
            </a:r>
            <a:r>
              <a:rPr lang="ru-RU" sz="2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49 447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endParaRPr lang="ru-RU" sz="27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" y="3733800"/>
          <a:ext cx="8839200" cy="167640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6096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59668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Год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1959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1970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1979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1989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2000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2003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2005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2006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2007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2008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2009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 marL="45720" marR="45720" anchor="ctr"/>
                </a:tc>
              </a:tr>
              <a:tr h="107971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 smtClean="0"/>
                        <a:t>Население (тыс. чел.)</a:t>
                      </a:r>
                      <a:endParaRPr lang="ru-RU" sz="14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19,0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29,1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39,1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45,1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53,8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54,1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54,1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54,2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54,1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54,1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54,05</a:t>
                      </a:r>
                      <a:endParaRPr lang="ru-RU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53,9</a:t>
                      </a:r>
                      <a:endParaRPr lang="ru-RU" dirty="0"/>
                    </a:p>
                  </a:txBody>
                  <a:tcPr marL="45720" marR="4572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529</TotalTime>
  <Words>428</Words>
  <Application>Microsoft Office PowerPoint</Application>
  <PresentationFormat>Экран (4:3)</PresentationFormat>
  <Paragraphs>82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Слайд 1</vt:lpstr>
      <vt:lpstr>Образование Города Тимашевска  Население Тимашевска</vt:lpstr>
      <vt:lpstr>Город Тимашевск расположен на берегу реки Кирпили, в 68 км к северу от Краснодара. Куренное селение Тимашевское было основано в 1794 году черноморскими казаками. В наши дни это уже административный центр Тимашевского района. официально по историческим данным курень был назван в честь молодого казака Тимоша. </vt:lpstr>
      <vt:lpstr>Слайд 4</vt:lpstr>
      <vt:lpstr>1842— курень получил статус станицы. 1874 — строительство первой в станице школы. 1912 — открытие почтово-телеграфного отделения. 1914 — открытие железнодорожного сообщения с Екатеринодаром (ветка Приморско-Ахтарск — Екатеринодар). 1924 — в станице была открыта больница на 12 коек с обслуживающим персоналом в 6 человек. 1943 — оккупация фашистскими войсками, при отстутплении германские войска полностью сожгли станицу. 30 декабря 1966— станица получила статус города и современное название — Тимашёвск. </vt:lpstr>
      <vt:lpstr>Слайд 6</vt:lpstr>
      <vt:lpstr>Геральдика           </vt:lpstr>
      <vt:lpstr>Образование Города Тимашевска  Население Тимашевска</vt:lpstr>
      <vt:lpstr> Бо́льшая часть населения города — русские. Всего по данным переписи в России учтены 142 млн 995 тысяч 400 человек, численность населения уменьшилась по сравнению с предыдущей переписью 2002 года почти на 3 млн человек.   В Тимашевском районе учтены 106 130 человек, Мужчин в районе проживает 49 447 </vt:lpstr>
      <vt:lpstr>Образование Города Тимашевска  Население Тимашевска</vt:lpstr>
      <vt:lpstr>Развита пищевая промышленность: сахарный завод, кондитерский комбинат «Кубань» — один из крупнейших в крае, молочный комбинат — четвёртый по величине в России, является филиалом ОАО «Вимм-Билль-Данн»</vt:lpstr>
      <vt:lpstr>колбасный завод «Бекон», ликёро-водочный завод «Фортуна». Крупнейшая фабрика «Нестле Кубань», состоящая из нескольких цехов по производству и фасовке кофе.. </vt:lpstr>
      <vt:lpstr>Производства строительных материалов: асфальтовый, кирпичный заводы. Завод упаковочных материалов — Констанция Кубань (бывший Акерлунд энд Раузинг) специализируется на выпуске гибкой упаковки. Завод Crown Cork по изготовлению жестебанки для кофе «Нестле Кубань», для фасовки горошка и кукурузы «Secab» — ООО «Кубанские консервы». </vt:lpstr>
      <vt:lpstr>ЗАО «АР Картон» -специализируется на выпуске упаковочной продукции для пищевой, табачной и химической промышленности из картона.</vt:lpstr>
      <vt:lpstr>Образование Города Тимашевска  Население Тимашевска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Познакомимся с людьми, которые привлекли к себе внимание всего мира, стали героями в спорте, олимпийскими победителями.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семья</cp:lastModifiedBy>
  <cp:revision>61</cp:revision>
  <dcterms:modified xsi:type="dcterms:W3CDTF">2013-03-26T04:44:53Z</dcterms:modified>
</cp:coreProperties>
</file>