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6A1CB1B-E141-42E1-91E6-35F49884B8CC}" type="datetimeFigureOut">
              <a:rPr lang="ru-RU" smtClean="0"/>
              <a:pPr/>
              <a:t>05.07.2010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DFCEC82-937B-4167-B71B-FE800B833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B1B-E141-42E1-91E6-35F49884B8CC}" type="datetimeFigureOut">
              <a:rPr lang="ru-RU" smtClean="0"/>
              <a:pPr/>
              <a:t>05.07.2010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82-937B-4167-B71B-FE800B833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B1B-E141-42E1-91E6-35F49884B8CC}" type="datetimeFigureOut">
              <a:rPr lang="ru-RU" smtClean="0"/>
              <a:pPr/>
              <a:t>05.07.2010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82-937B-4167-B71B-FE800B833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6A1CB1B-E141-42E1-91E6-35F49884B8CC}" type="datetimeFigureOut">
              <a:rPr lang="ru-RU" smtClean="0"/>
              <a:pPr/>
              <a:t>05.07.2010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DFCEC82-937B-4167-B71B-FE800B8336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6A1CB1B-E141-42E1-91E6-35F49884B8CC}" type="datetimeFigureOut">
              <a:rPr lang="ru-RU" smtClean="0"/>
              <a:pPr/>
              <a:t>05.07.2010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DFCEC82-937B-4167-B71B-FE800B833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B1B-E141-42E1-91E6-35F49884B8CC}" type="datetimeFigureOut">
              <a:rPr lang="ru-RU" smtClean="0"/>
              <a:pPr/>
              <a:t>05.07.2010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82-937B-4167-B71B-FE800B8336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B1B-E141-42E1-91E6-35F49884B8CC}" type="datetimeFigureOut">
              <a:rPr lang="ru-RU" smtClean="0"/>
              <a:pPr/>
              <a:t>05.07.2010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82-937B-4167-B71B-FE800B8336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6A1CB1B-E141-42E1-91E6-35F49884B8CC}" type="datetimeFigureOut">
              <a:rPr lang="ru-RU" smtClean="0"/>
              <a:pPr/>
              <a:t>05.07.2010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DFCEC82-937B-4167-B71B-FE800B8336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B1B-E141-42E1-91E6-35F49884B8CC}" type="datetimeFigureOut">
              <a:rPr lang="ru-RU" smtClean="0"/>
              <a:pPr/>
              <a:t>05.07.2010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82-937B-4167-B71B-FE800B833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6A1CB1B-E141-42E1-91E6-35F49884B8CC}" type="datetimeFigureOut">
              <a:rPr lang="ru-RU" smtClean="0"/>
              <a:pPr/>
              <a:t>05.07.2010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DFCEC82-937B-4167-B71B-FE800B8336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6A1CB1B-E141-42E1-91E6-35F49884B8CC}" type="datetimeFigureOut">
              <a:rPr lang="ru-RU" smtClean="0"/>
              <a:pPr/>
              <a:t>05.07.2010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DFCEC82-937B-4167-B71B-FE800B8336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6A1CB1B-E141-42E1-91E6-35F49884B8CC}" type="datetimeFigureOut">
              <a:rPr lang="ru-RU" smtClean="0"/>
              <a:pPr/>
              <a:t>05.07.2010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DFCEC82-937B-4167-B71B-FE800B833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89;&#1077;&#1084;&#1100;&#1103;.7478075E33274DF\&#1056;&#1072;&#1073;&#1086;&#1095;&#1080;&#1081;%20&#1089;&#1090;&#1086;&#1083;\&#1042;&#1080;&#1079;&#1080;&#1090;&#1085;&#1072;&#1103;%20&#1082;&#1072;&#1088;&#1090;&#1086;&#1095;&#1082;&#1072;%20&#1089;&#1077;&#1084;&#1100;&#1080;\GELAYU.mp3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семья.7478075E33274DF\Мои документы\Мои результаты сканировани\2010-07 (июл)\сканирование00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14290"/>
            <a:ext cx="5786478" cy="48577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936953">
            <a:off x="2918595" y="3032670"/>
            <a:ext cx="6172200" cy="1856467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chemeClr val="accent1"/>
                </a:solidFill>
              </a:rPr>
              <a:t>Воеводины</a:t>
            </a:r>
            <a:endParaRPr lang="ru-RU" sz="7200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6000768"/>
            <a:ext cx="6172200" cy="714380"/>
          </a:xfrm>
        </p:spPr>
        <p:txBody>
          <a:bodyPr>
            <a:normAutofit/>
          </a:bodyPr>
          <a:lstStyle/>
          <a:p>
            <a:r>
              <a:rPr lang="ru-RU" sz="3200" i="1" dirty="0" smtClean="0"/>
              <a:t>Визитная карточка семьи</a:t>
            </a:r>
            <a:endParaRPr lang="ru-RU" sz="3200" i="1" dirty="0"/>
          </a:p>
        </p:txBody>
      </p:sp>
      <p:pic>
        <p:nvPicPr>
          <p:cNvPr id="5" name="GELAY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01090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>
                <p:cTn id="14" repeatCount="2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 smtClean="0">
                <a:solidFill>
                  <a:schemeClr val="accent1"/>
                </a:solidFill>
              </a:rPr>
              <a:t>Знакомство:</a:t>
            </a:r>
            <a:endParaRPr lang="ru-RU" sz="6000" b="1" i="1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C:\Documents and Settings\семья.7478075E33274DF\Мои документы\Мои результаты сканировани\2010-07 (июл)\сканирование004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11720" y="2362200"/>
            <a:ext cx="2548559" cy="3886200"/>
          </a:xfrm>
          <a:prstGeom prst="rect">
            <a:avLst/>
          </a:prstGeom>
          <a:noFill/>
        </p:spPr>
      </p:pic>
      <p:sp>
        <p:nvSpPr>
          <p:cNvPr id="9" name="Текст 8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Мама - </a:t>
            </a:r>
            <a:r>
              <a:rPr lang="ru-RU" dirty="0" err="1" smtClean="0"/>
              <a:t>Буглак</a:t>
            </a:r>
            <a:r>
              <a:rPr lang="ru-RU" dirty="0" smtClean="0"/>
              <a:t> Ольга Александровна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Папа – Воеводин Юрий Михайлович</a:t>
            </a:r>
            <a:endParaRPr lang="ru-RU" dirty="0"/>
          </a:p>
        </p:txBody>
      </p:sp>
      <p:pic>
        <p:nvPicPr>
          <p:cNvPr id="2051" name="Picture 3" descr="C:\Documents and Settings\семья.7478075E33274DF\Мои документы\Мои результаты сканировани\2010-07 (июл)\сканирование007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1" y="2214554"/>
            <a:ext cx="3143273" cy="421484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3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</a:rPr>
              <a:t>Бракосочетание</a:t>
            </a:r>
            <a:endParaRPr lang="ru-RU" sz="4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>
          <a:xfrm>
            <a:off x="5857884" y="1571612"/>
            <a:ext cx="3000396" cy="4572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10 октября 1992 года – создание семьи Воеводиных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C:\Documents and Settings\семья.7478075E33274DF\Мои документы\Мои результаты сканировани\2010-07 (июл)\сканирование007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80321">
            <a:off x="457200" y="2000240"/>
            <a:ext cx="4257675" cy="3256919"/>
          </a:xfrm>
          <a:prstGeom prst="rect">
            <a:avLst/>
          </a:prstGeom>
          <a:noFill/>
        </p:spPr>
      </p:pic>
      <p:pic>
        <p:nvPicPr>
          <p:cNvPr id="3075" name="Picture 3" descr="C:\Documents and Settings\семья.7478075E33274DF\Мои документы\Мои результаты сканировани\2010-07 (июл)\сканирование00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928802"/>
            <a:ext cx="4786346" cy="4119563"/>
          </a:xfrm>
          <a:prstGeom prst="rect">
            <a:avLst/>
          </a:prstGeom>
          <a:noFill/>
        </p:spPr>
      </p:pic>
      <p:pic>
        <p:nvPicPr>
          <p:cNvPr id="3076" name="Picture 4" descr="C:\Documents and Settings\семья.7478075E33274DF\Мои документы\Мои результаты сканировани\2010-07 (июл)\сканирование00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928802"/>
            <a:ext cx="5286413" cy="3983051"/>
          </a:xfrm>
          <a:prstGeom prst="rect">
            <a:avLst/>
          </a:prstGeom>
          <a:noFill/>
        </p:spPr>
      </p:pic>
      <p:pic>
        <p:nvPicPr>
          <p:cNvPr id="3077" name="Picture 5" descr="C:\Documents and Settings\семья.7478075E33274DF\Мои документы\Мои результаты сканировани\2010-07 (июл)\сканирование007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19" y="1428736"/>
            <a:ext cx="5572165" cy="4857784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  <a:t>Рождение первенца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500694" y="1600200"/>
            <a:ext cx="3071834" cy="4572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7 октября 1993 года появился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Мишенька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C:\Documents and Settings\семья.7478075E33274DF\Мои документы\Мои результаты сканировани\2010-07 (июл)\сканирование006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116" y="1357298"/>
            <a:ext cx="3917884" cy="5143536"/>
          </a:xfrm>
          <a:prstGeom prst="rect">
            <a:avLst/>
          </a:prstGeom>
          <a:noFill/>
        </p:spPr>
      </p:pic>
      <p:pic>
        <p:nvPicPr>
          <p:cNvPr id="4099" name="Picture 3" descr="C:\Documents and Settings\семья.7478075E33274DF\Мои документы\Мои результаты сканировани\2010-07 (июл)\сканирование00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142984"/>
            <a:ext cx="4398963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Долгожданный второй ребёнок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14942" y="1600200"/>
            <a:ext cx="3286148" cy="4572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9 октября 2000 года появилась доченька Катенька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C:\Documents and Settings\семья.7478075E33274DF\Мои документы\Мои результаты сканировани\2010-07 (июл)\сканирование006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14488"/>
            <a:ext cx="4714908" cy="4000528"/>
          </a:xfrm>
          <a:prstGeom prst="rect">
            <a:avLst/>
          </a:prstGeom>
          <a:noFill/>
        </p:spPr>
      </p:pic>
      <p:pic>
        <p:nvPicPr>
          <p:cNvPr id="5123" name="Picture 3" descr="C:\Documents and Settings\семья.7478075E33274DF\Мои документы\Мои результаты сканировани\2010-07 (июл)\сканирование00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4929222" cy="4429156"/>
          </a:xfrm>
          <a:prstGeom prst="rect">
            <a:avLst/>
          </a:prstGeom>
          <a:noFill/>
        </p:spPr>
      </p:pic>
      <p:pic>
        <p:nvPicPr>
          <p:cNvPr id="5124" name="Picture 4" descr="C:\Documents and Settings\семья.7478075E33274DF\Мои документы\Мои результаты сканировани\2010-07 (июл)\сканирование00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357298"/>
            <a:ext cx="3714776" cy="5276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</a:rPr>
              <a:t>Жизнь идёт, дети растут!</a:t>
            </a:r>
            <a:endParaRPr lang="ru-RU" sz="4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C:\Documents and Settings\семья.7478075E33274DF\Мои документы\Мои результаты сканировани\2010-07 (июл)\сканирование00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2071670" y="1000108"/>
            <a:ext cx="4214842" cy="5357850"/>
          </a:xfrm>
          <a:prstGeom prst="rect">
            <a:avLst/>
          </a:prstGeom>
          <a:noFill/>
        </p:spPr>
      </p:pic>
      <p:pic>
        <p:nvPicPr>
          <p:cNvPr id="6147" name="Picture 3" descr="C:\Documents and Settings\семья.7478075E33274DF\Мои документы\Мои результаты сканировани\2010-07 (июл)\сканирование00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74113">
            <a:off x="2214546" y="1142984"/>
            <a:ext cx="4286280" cy="5214974"/>
          </a:xfrm>
          <a:prstGeom prst="rect">
            <a:avLst/>
          </a:prstGeom>
          <a:noFill/>
        </p:spPr>
      </p:pic>
      <p:pic>
        <p:nvPicPr>
          <p:cNvPr id="6148" name="Picture 4" descr="C:\Documents and Settings\семья.7478075E33274DF\Мои документы\Мои результаты сканировани\2010-07 (июл)\сканирование00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41764">
            <a:off x="1409184" y="1746369"/>
            <a:ext cx="5645106" cy="4299414"/>
          </a:xfrm>
          <a:prstGeom prst="rect">
            <a:avLst/>
          </a:prstGeom>
          <a:noFill/>
        </p:spPr>
      </p:pic>
      <p:pic>
        <p:nvPicPr>
          <p:cNvPr id="6149" name="Picture 5" descr="C:\Documents and Settings\семья.7478075E33274DF\Мои документы\Мои результаты сканировани\2010-07 (июл)\сканирование00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98409">
            <a:off x="2132748" y="1291251"/>
            <a:ext cx="4073500" cy="5431998"/>
          </a:xfrm>
          <a:prstGeom prst="rect">
            <a:avLst/>
          </a:prstGeom>
          <a:noFill/>
        </p:spPr>
      </p:pic>
      <p:pic>
        <p:nvPicPr>
          <p:cNvPr id="6150" name="Picture 6" descr="C:\Documents and Settings\семья.7478075E33274DF\Мои документы\Мои результаты сканировани\2010-07 (июл)\сканирование006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290" y="1428736"/>
            <a:ext cx="6072230" cy="4714908"/>
          </a:xfrm>
          <a:prstGeom prst="rect">
            <a:avLst/>
          </a:prstGeom>
          <a:noFill/>
        </p:spPr>
      </p:pic>
      <p:pic>
        <p:nvPicPr>
          <p:cNvPr id="6151" name="Picture 7" descr="C:\Documents and Settings\семья.7478075E33274DF\Мои документы\Мои результаты сканировани\2010-07 (июл)\сканирование007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48" y="857232"/>
            <a:ext cx="6786610" cy="5715040"/>
          </a:xfrm>
          <a:prstGeom prst="rect">
            <a:avLst/>
          </a:prstGeom>
          <a:noFill/>
        </p:spPr>
      </p:pic>
      <p:pic>
        <p:nvPicPr>
          <p:cNvPr id="6152" name="Picture 8" descr="C:\Documents and Settings\семья.7478075E33274DF\Рабочий стол\Мои документы\Мои альбомы\фото\ФоТо СеМьЯ =)))))\100_08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928670"/>
            <a:ext cx="6715172" cy="5429288"/>
          </a:xfrm>
          <a:prstGeom prst="rect">
            <a:avLst/>
          </a:prstGeom>
          <a:noFill/>
        </p:spPr>
      </p:pic>
      <p:pic>
        <p:nvPicPr>
          <p:cNvPr id="6154" name="Picture 10" descr="C:\Documents and Settings\семья.7478075E33274DF\Рабочий стол\Мои документы\Мои альбомы\фото\ФоТо СеМьЯ =)))))\2105201026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928670"/>
            <a:ext cx="4340239" cy="5764231"/>
          </a:xfrm>
          <a:prstGeom prst="rect">
            <a:avLst/>
          </a:prstGeom>
          <a:noFill/>
        </p:spPr>
      </p:pic>
      <p:pic>
        <p:nvPicPr>
          <p:cNvPr id="1026" name="Picture 2" descr="C:\Documents and Settings\семья.7478075E33274DF\Рабочий стол\якпя\2504201010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14612" y="953539"/>
            <a:ext cx="4197363" cy="559648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0"/>
                            </p:stCondLst>
                            <p:childTnLst>
                              <p:par>
                                <p:cTn id="4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4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  <a:t>Семейные праздники: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572132" y="1600200"/>
            <a:ext cx="3071834" cy="4572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Встречи с родственниками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Дни рождения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Поём песни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Болеем за Сборную России по футболу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 descr="C:\Documents and Settings\семья.7478075E33274DF\Мои документы\Мои результаты сканировани\2010-07 (июл)\сканирование005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00241"/>
            <a:ext cx="4614866" cy="3049176"/>
          </a:xfrm>
          <a:prstGeom prst="rect">
            <a:avLst/>
          </a:prstGeom>
          <a:noFill/>
        </p:spPr>
      </p:pic>
      <p:pic>
        <p:nvPicPr>
          <p:cNvPr id="7171" name="Picture 3" descr="C:\Documents and Settings\семья.7478075E33274DF\Мои документы\Мои результаты сканировани\2010-07 (июл)\сканирование00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285860"/>
            <a:ext cx="3714776" cy="4429156"/>
          </a:xfrm>
          <a:prstGeom prst="rect">
            <a:avLst/>
          </a:prstGeom>
          <a:noFill/>
        </p:spPr>
      </p:pic>
      <p:pic>
        <p:nvPicPr>
          <p:cNvPr id="7172" name="Picture 4" descr="C:\Documents and Settings\семья.7478075E33274DF\Мои документы\Мои результаты сканировани\2010-07 (июл)\сканирование00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500174"/>
            <a:ext cx="5111750" cy="4500594"/>
          </a:xfrm>
          <a:prstGeom prst="rect">
            <a:avLst/>
          </a:prstGeom>
          <a:noFill/>
        </p:spPr>
      </p:pic>
      <p:pic>
        <p:nvPicPr>
          <p:cNvPr id="7173" name="Picture 5" descr="C:\Documents and Settings\семья.7478075E33274DF\Мои документы\Мои результаты сканировани\2010-07 (июл)\сканирование00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428736"/>
            <a:ext cx="5186365" cy="4429156"/>
          </a:xfrm>
          <a:prstGeom prst="rect">
            <a:avLst/>
          </a:prstGeom>
          <a:noFill/>
        </p:spPr>
      </p:pic>
      <p:pic>
        <p:nvPicPr>
          <p:cNvPr id="7174" name="Picture 6" descr="C:\Documents and Settings\семья.7478075E33274DF\Мои документы\Мои результаты сканировани\2010-07 (июл)\сканирование005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3" y="1357298"/>
            <a:ext cx="5286411" cy="4500594"/>
          </a:xfrm>
          <a:prstGeom prst="rect">
            <a:avLst/>
          </a:prstGeom>
          <a:noFill/>
        </p:spPr>
      </p:pic>
      <p:pic>
        <p:nvPicPr>
          <p:cNvPr id="7175" name="Picture 7" descr="C:\Documents and Settings\семья.7478075E33274DF\Мои документы\Мои результаты сканировани\2010-07 (июл)\сканирование005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1214422"/>
            <a:ext cx="5357849" cy="4786346"/>
          </a:xfrm>
          <a:prstGeom prst="rect">
            <a:avLst/>
          </a:prstGeom>
          <a:noFill/>
        </p:spPr>
      </p:pic>
      <p:pic>
        <p:nvPicPr>
          <p:cNvPr id="7176" name="Picture 8" descr="C:\Documents and Settings\семья.7478075E33274DF\Рабочий стол\Мои документы\Мои альбомы\фото\ФоТо СеМьЯ =)))))\100_08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617" y="1428736"/>
            <a:ext cx="5262639" cy="4357718"/>
          </a:xfrm>
          <a:prstGeom prst="rect">
            <a:avLst/>
          </a:prstGeom>
          <a:noFill/>
        </p:spPr>
      </p:pic>
      <p:pic>
        <p:nvPicPr>
          <p:cNvPr id="7177" name="Picture 9" descr="C:\Documents and Settings\семья.7478075E33274DF\Рабочий стол\Мои документы\Мои альбомы\фото\ФоТо СеМьЯ =)))))\CAM_003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736"/>
            <a:ext cx="5357849" cy="46192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3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0"/>
                            </p:stCondLst>
                            <p:childTnLst>
                              <p:par>
                                <p:cTn id="3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3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1000"/>
                            </p:stCondLst>
                            <p:childTnLst>
                              <p:par>
                                <p:cTn id="4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3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40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000"/>
                            </p:stCondLst>
                            <p:childTnLst>
                              <p:par>
                                <p:cTn id="5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3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chemeClr val="accent1">
                    <a:lumMod val="75000"/>
                  </a:schemeClr>
                </a:solidFill>
              </a:rPr>
              <a:t>Увлечения :</a:t>
            </a:r>
            <a:endParaRPr lang="ru-RU" sz="4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1600200"/>
            <a:ext cx="3357586" cy="4572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Занятие цветоводством и ландшафтным дизайном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Занятие спортом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Посещение боулинг – клуба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Активный образ жизни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 descr="C:\Documents and Settings\семья.7478075E33274DF\Рабочий стол\Мои документы\Мои альбомы\фото\моя клумба\100_247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928802"/>
            <a:ext cx="4786313" cy="3589735"/>
          </a:xfrm>
          <a:prstGeom prst="rect">
            <a:avLst/>
          </a:prstGeom>
          <a:noFill/>
        </p:spPr>
      </p:pic>
      <p:pic>
        <p:nvPicPr>
          <p:cNvPr id="8195" name="Picture 3" descr="C:\Documents and Settings\семья.7478075E33274DF\Рабочий стол\Мои документы\Мои альбомы\фото\моя клумба\100_2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428736"/>
            <a:ext cx="4000528" cy="4786346"/>
          </a:xfrm>
          <a:prstGeom prst="rect">
            <a:avLst/>
          </a:prstGeom>
          <a:noFill/>
        </p:spPr>
      </p:pic>
      <p:pic>
        <p:nvPicPr>
          <p:cNvPr id="8196" name="Picture 4" descr="C:\Documents and Settings\семья.7478075E33274DF\Рабочий стол\Мои документы\Мои альбомы\фото\моя клумба\100_25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214422"/>
            <a:ext cx="5000660" cy="5189385"/>
          </a:xfrm>
          <a:prstGeom prst="rect">
            <a:avLst/>
          </a:prstGeom>
          <a:noFill/>
        </p:spPr>
      </p:pic>
      <p:pic>
        <p:nvPicPr>
          <p:cNvPr id="8197" name="Picture 5" descr="C:\Documents and Settings\семья.7478075E33274DF\Рабочий стол\Мои документы\Мои альбомы\фото\фото клуб\100_17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357298"/>
            <a:ext cx="4857784" cy="4572032"/>
          </a:xfrm>
          <a:prstGeom prst="rect">
            <a:avLst/>
          </a:prstGeom>
          <a:noFill/>
        </p:spPr>
      </p:pic>
      <p:pic>
        <p:nvPicPr>
          <p:cNvPr id="8198" name="Picture 6" descr="C:\Documents and Settings\семья.7478075E33274DF\Рабочий стол\Мои документы\Мои альбомы\фото\100_34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1571612"/>
            <a:ext cx="4730748" cy="4429156"/>
          </a:xfrm>
          <a:prstGeom prst="rect">
            <a:avLst/>
          </a:prstGeom>
          <a:noFill/>
        </p:spPr>
      </p:pic>
      <p:pic>
        <p:nvPicPr>
          <p:cNvPr id="8199" name="Picture 7" descr="C:\Documents and Settings\семья.7478075E33274DF\Рабочий стол\Мои документы\Мои альбомы\фото\ФоТо СеМьЯ =)))))\100_32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1571612"/>
            <a:ext cx="4714908" cy="4643470"/>
          </a:xfrm>
          <a:prstGeom prst="rect">
            <a:avLst/>
          </a:prstGeom>
          <a:noFill/>
        </p:spPr>
      </p:pic>
      <p:pic>
        <p:nvPicPr>
          <p:cNvPr id="8200" name="Picture 8" descr="C:\Documents and Settings\семья.7478075E33274DF\Рабочий стол\x_519eff9b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8556" y="2000240"/>
            <a:ext cx="5086345" cy="3814759"/>
          </a:xfrm>
          <a:prstGeom prst="rect">
            <a:avLst/>
          </a:prstGeom>
          <a:noFill/>
        </p:spPr>
      </p:pic>
      <p:pic>
        <p:nvPicPr>
          <p:cNvPr id="8201" name="Picture 9" descr="C:\Documents and Settings\семья.7478075E33274DF\Рабочий стол\Мои документы\Мои альбомы\фото\ФоТо СеМьЯ =)))))\100_106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7686" y="1214422"/>
            <a:ext cx="3869331" cy="5159376"/>
          </a:xfrm>
          <a:prstGeom prst="rect">
            <a:avLst/>
          </a:prstGeom>
          <a:noFill/>
        </p:spPr>
      </p:pic>
      <p:pic>
        <p:nvPicPr>
          <p:cNvPr id="8202" name="Picture 10" descr="C:\Documents and Settings\семья.7478075E33274DF\Рабочий стол\Мои документы\Мои альбомы\фото\ФоТо СеМьЯ =)))))\100_106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7620" y="1571612"/>
            <a:ext cx="4857784" cy="4572032"/>
          </a:xfrm>
          <a:prstGeom prst="rect">
            <a:avLst/>
          </a:prstGeom>
          <a:noFill/>
        </p:spPr>
      </p:pic>
      <p:pic>
        <p:nvPicPr>
          <p:cNvPr id="8203" name="Picture 11" descr="C:\Documents and Settings\семья.7478075E33274DF\Рабочий стол\Мои документы\Мои альбомы\фото\ФоТо СеМьЯ =)))))\100_017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14744" y="1357298"/>
            <a:ext cx="4945062" cy="4786346"/>
          </a:xfrm>
          <a:prstGeom prst="rect">
            <a:avLst/>
          </a:prstGeom>
          <a:noFill/>
        </p:spPr>
      </p:pic>
      <p:pic>
        <p:nvPicPr>
          <p:cNvPr id="2050" name="Picture 2" descr="C:\Documents and Settings\семья.7478075E33274DF\Рабочий стол\Мои документы\Мои альбомы\фото\Москва\100_296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14678" y="1643050"/>
            <a:ext cx="5659442" cy="4244361"/>
          </a:xfrm>
          <a:prstGeom prst="rect">
            <a:avLst/>
          </a:prstGeom>
          <a:noFill/>
        </p:spPr>
      </p:pic>
      <p:pic>
        <p:nvPicPr>
          <p:cNvPr id="2051" name="Picture 3" descr="C:\Documents and Settings\семья.7478075E33274DF\Рабочий стол\Мои документы\Мои альбомы\фото\ФоТо СеМьЯ =)))))\100_236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86116" y="1785926"/>
            <a:ext cx="5516566" cy="4137209"/>
          </a:xfrm>
          <a:prstGeom prst="rect">
            <a:avLst/>
          </a:prstGeom>
          <a:noFill/>
        </p:spPr>
      </p:pic>
      <p:pic>
        <p:nvPicPr>
          <p:cNvPr id="2052" name="Picture 4" descr="C:\Documents and Settings\семья.7478075E33274DF\Рабочий стол\Мои документы\Мои альбомы\фото\ФоТо СеМьЯ =)))))\100_236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71868" y="1928802"/>
            <a:ext cx="5087938" cy="3815755"/>
          </a:xfrm>
          <a:prstGeom prst="rect">
            <a:avLst/>
          </a:prstGeom>
          <a:noFill/>
        </p:spPr>
      </p:pic>
      <p:pic>
        <p:nvPicPr>
          <p:cNvPr id="2053" name="Picture 5" descr="C:\Documents and Settings\семья.7478075E33274DF\Рабочий стол\Мои документы\Мои альбомы\фото\ФоТо СеМьЯ =)))))\100_238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14678" y="1714488"/>
            <a:ext cx="5334315" cy="4000528"/>
          </a:xfrm>
          <a:prstGeom prst="rect">
            <a:avLst/>
          </a:prstGeom>
          <a:noFill/>
        </p:spPr>
      </p:pic>
      <p:pic>
        <p:nvPicPr>
          <p:cNvPr id="2054" name="Picture 6" descr="C:\Documents and Settings\семья.7478075E33274DF\Рабочий стол\Мои документы\Мои альбомы\фото\ФоТо СеМьЯ =)))))\100_2388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14678" y="1500174"/>
            <a:ext cx="5445128" cy="50006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3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3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3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000"/>
                            </p:stCondLst>
                            <p:childTnLst>
                              <p:par>
                                <p:cTn id="4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3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0"/>
                            </p:stCondLst>
                            <p:childTnLst>
                              <p:par>
                                <p:cTn id="5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3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1000"/>
                            </p:stCondLst>
                            <p:childTnLst>
                              <p:par>
                                <p:cTn id="6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3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4000"/>
                            </p:stCondLst>
                            <p:childTnLst>
                              <p:par>
                                <p:cTn id="6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000"/>
                            </p:stCondLst>
                            <p:childTnLst>
                              <p:par>
                                <p:cTn id="6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0"/>
                            </p:stCondLst>
                            <p:childTnLst>
                              <p:par>
                                <p:cTn id="7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3000"/>
                            </p:stCondLst>
                            <p:childTnLst>
                              <p:par>
                                <p:cTn id="7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6000"/>
                            </p:stCondLst>
                            <p:childTnLst>
                              <p:par>
                                <p:cTn id="8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170</TotalTime>
  <Words>81</Words>
  <Application>Microsoft Office PowerPoint</Application>
  <PresentationFormat>Экран (4:3)</PresentationFormat>
  <Paragraphs>22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Эркер</vt:lpstr>
      <vt:lpstr>Воеводины</vt:lpstr>
      <vt:lpstr>Знакомство:</vt:lpstr>
      <vt:lpstr>Бракосочетание</vt:lpstr>
      <vt:lpstr>Рождение первенца</vt:lpstr>
      <vt:lpstr>Долгожданный второй ребёнок</vt:lpstr>
      <vt:lpstr>Жизнь идёт, дети растут!</vt:lpstr>
      <vt:lpstr>Семейные праздники:</vt:lpstr>
      <vt:lpstr>Увлечения 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Воеводины</dc:title>
  <dc:creator>семья</dc:creator>
  <cp:lastModifiedBy>семья</cp:lastModifiedBy>
  <cp:revision>18</cp:revision>
  <dcterms:created xsi:type="dcterms:W3CDTF">2010-07-04T17:30:14Z</dcterms:created>
  <dcterms:modified xsi:type="dcterms:W3CDTF">2010-07-04T20:22:32Z</dcterms:modified>
</cp:coreProperties>
</file>