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2" r:id="rId6"/>
    <p:sldId id="260" r:id="rId7"/>
    <p:sldId id="261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7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AD8BE-F044-497C-BCD8-11444537B5A5}" type="datetimeFigureOut">
              <a:rPr lang="ru-RU" smtClean="0"/>
              <a:pPr/>
              <a:t>13.04.2013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62E74-F8C7-40E1-B071-2B046C34DC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AD8BE-F044-497C-BCD8-11444537B5A5}" type="datetimeFigureOut">
              <a:rPr lang="ru-RU" smtClean="0"/>
              <a:pPr/>
              <a:t>13.04.2013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62E74-F8C7-40E1-B071-2B046C34DC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AD8BE-F044-497C-BCD8-11444537B5A5}" type="datetimeFigureOut">
              <a:rPr lang="ru-RU" smtClean="0"/>
              <a:pPr/>
              <a:t>13.04.2013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62E74-F8C7-40E1-B071-2B046C34DC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AD8BE-F044-497C-BCD8-11444537B5A5}" type="datetimeFigureOut">
              <a:rPr lang="ru-RU" smtClean="0"/>
              <a:pPr/>
              <a:t>13.04.2013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62E74-F8C7-40E1-B071-2B046C34DC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AD8BE-F044-497C-BCD8-11444537B5A5}" type="datetimeFigureOut">
              <a:rPr lang="ru-RU" smtClean="0"/>
              <a:pPr/>
              <a:t>13.04.2013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62E74-F8C7-40E1-B071-2B046C34DC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AD8BE-F044-497C-BCD8-11444537B5A5}" type="datetimeFigureOut">
              <a:rPr lang="ru-RU" smtClean="0"/>
              <a:pPr/>
              <a:t>13.04.2013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62E74-F8C7-40E1-B071-2B046C34DC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AD8BE-F044-497C-BCD8-11444537B5A5}" type="datetimeFigureOut">
              <a:rPr lang="ru-RU" smtClean="0"/>
              <a:pPr/>
              <a:t>13.04.2013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62E74-F8C7-40E1-B071-2B046C34DC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AD8BE-F044-497C-BCD8-11444537B5A5}" type="datetimeFigureOut">
              <a:rPr lang="ru-RU" smtClean="0"/>
              <a:pPr/>
              <a:t>13.04.2013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62E74-F8C7-40E1-B071-2B046C34DC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AD8BE-F044-497C-BCD8-11444537B5A5}" type="datetimeFigureOut">
              <a:rPr lang="ru-RU" smtClean="0"/>
              <a:pPr/>
              <a:t>13.04.2013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62E74-F8C7-40E1-B071-2B046C34DC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AD8BE-F044-497C-BCD8-11444537B5A5}" type="datetimeFigureOut">
              <a:rPr lang="ru-RU" smtClean="0"/>
              <a:pPr/>
              <a:t>13.04.2013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62E74-F8C7-40E1-B071-2B046C34DC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AD8BE-F044-497C-BCD8-11444537B5A5}" type="datetimeFigureOut">
              <a:rPr lang="ru-RU" smtClean="0"/>
              <a:pPr/>
              <a:t>13.04.2013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92762E74-F8C7-40E1-B071-2B046C34DCE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51AD8BE-F044-497C-BCD8-11444537B5A5}" type="datetimeFigureOut">
              <a:rPr lang="ru-RU" smtClean="0"/>
              <a:pPr/>
              <a:t>13.04.2013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2762E74-F8C7-40E1-B071-2B046C34DCE6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60;&#1088;&#1086;&#1083;&#1086;&#1074;&#1072;\Desktop\&#1085;&#1072;%20&#1089;&#1072;&#1081;&#1090;%20&#1042;&#1086;&#1077;&#1074;&#1086;&#1076;&#1080;&#1085;&#1072;\Voevodina\&#1056;&#1072;&#1079;&#1088;&#1072;&#1073;&#1086;&#1090;&#1082;&#1080;%20&#1084;&#1091;&#1083;&#1100;&#1090;&#1080;&#1084;&#1077;&#1076;&#1080;&#1081;&#1085;&#1099;&#1093;%20&#1091;&#1088;&#1086;&#1082;&#1086;&#1074;%20&#1084;&#1072;&#1090;&#1077;&#1084;&#1072;&#1090;&#1080;&#1082;&#1080;,%20&#1042;&#1086;&#1077;&#1074;&#1086;&#1076;&#1080;&#1085;&#1072;%20&#1054;.&#1040;\&#1055;&#1088;&#1103;&#1084;&#1086;&#1091;&#1075;&#1086;&#1083;&#1100;&#1085;&#1099;&#1081;%20&#1087;&#1072;&#1088;&#1072;&#1083;&#1083;&#1077;&#1083;&#1077;&#1087;&#1080;&#1087;&#1077;&#1076;%20&#1080;%20&#1082;&#1091;&#1073;\-%20Akcent_-_Jokero.mp3" TargetMode="Externa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scene3d>
              <a:camera prst="orthographicFront"/>
              <a:lightRig rig="twoPt" dir="t"/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ctr"/>
            <a:r>
              <a:rPr lang="ru-RU" dirty="0" smtClean="0">
                <a:blipFill>
                  <a:blip r:embed="rId2"/>
                  <a:tile tx="0" ty="0" sx="100000" sy="100000" flip="none" algn="tl"/>
                </a:blipFill>
              </a:rPr>
              <a:t>Прямоугольный параллелепипед</a:t>
            </a:r>
            <a:endParaRPr lang="ru-RU" dirty="0">
              <a:blipFill>
                <a:blip r:embed="rId2"/>
                <a:tile tx="0" ty="0" sx="100000" sy="100000" flip="none" algn="tl"/>
              </a:blip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3057984"/>
          </a:xfrm>
        </p:spPr>
        <p:txBody>
          <a:bodyPr>
            <a:normAutofit lnSpcReduction="10000"/>
          </a:bodyPr>
          <a:lstStyle/>
          <a:p>
            <a:pPr>
              <a:defRPr/>
            </a:pPr>
            <a:r>
              <a:rPr lang="ru-RU" b="1" dirty="0" smtClean="0">
                <a:solidFill>
                  <a:srgbClr val="FF0000"/>
                </a:solidFill>
              </a:rPr>
              <a:t>Цель урока: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формирование понятия </a:t>
            </a:r>
            <a:r>
              <a:rPr lang="ru-RU" b="1" i="1" dirty="0" smtClean="0">
                <a:solidFill>
                  <a:srgbClr val="FFC000"/>
                </a:solidFill>
              </a:rPr>
              <a:t>прямоугольный параллелепипед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, а также знаний и умений находить площадь  его поверхности.</a:t>
            </a:r>
          </a:p>
          <a:p>
            <a:pPr>
              <a:defRPr/>
            </a:pPr>
            <a:r>
              <a:rPr lang="ru-RU" sz="2800" dirty="0" smtClean="0"/>
              <a:t> Урок разработан учителем</a:t>
            </a:r>
          </a:p>
          <a:p>
            <a:pPr>
              <a:defRPr/>
            </a:pPr>
            <a:r>
              <a:rPr lang="ru-RU" sz="2800" dirty="0" smtClean="0"/>
              <a:t> математики СОШ № 19</a:t>
            </a:r>
          </a:p>
          <a:p>
            <a:pPr>
              <a:defRPr/>
            </a:pPr>
            <a:r>
              <a:rPr lang="ru-RU" sz="2800" dirty="0" smtClean="0"/>
              <a:t>г.Тимашевска Воеводиной О.А.</a:t>
            </a:r>
          </a:p>
          <a:p>
            <a:pPr algn="l"/>
            <a:endParaRPr lang="ru-RU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l"/>
            <a:endParaRPr lang="ru-RU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l"/>
            <a:endParaRPr lang="ru-RU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l"/>
            <a:endParaRPr lang="ru-RU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l"/>
            <a:endParaRPr lang="ru-RU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l"/>
            <a:endParaRPr lang="ru-RU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l"/>
            <a:endParaRPr lang="ru-RU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l"/>
            <a:endParaRPr lang="ru-RU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l"/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098" name="Picture 2" descr="C:\Program Files\Microsoft Office\MEDIA\CAGCAT10\j0286034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29454" y="214290"/>
            <a:ext cx="2000264" cy="2000264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1143000"/>
          </a:xfrm>
        </p:spPr>
        <p:txBody>
          <a:bodyPr/>
          <a:lstStyle/>
          <a:p>
            <a:r>
              <a:rPr lang="ru-RU" b="1" i="1" dirty="0" smtClean="0"/>
              <a:t>Выразите:</a:t>
            </a:r>
            <a:endParaRPr lang="ru-RU" b="1" i="1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b="1" dirty="0" smtClean="0"/>
              <a:t>В квадратных метрах:</a:t>
            </a:r>
          </a:p>
          <a:p>
            <a:r>
              <a:rPr lang="ru-RU" b="1" dirty="0" smtClean="0"/>
              <a:t>6 га</a:t>
            </a:r>
          </a:p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56 а</a:t>
            </a:r>
          </a:p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2 км</a:t>
            </a:r>
            <a:r>
              <a:rPr lang="ru-RU" b="1" baseline="30000" dirty="0" smtClean="0">
                <a:latin typeface="Arial" pitchFamily="34" charset="0"/>
                <a:cs typeface="Arial" pitchFamily="34" charset="0"/>
              </a:rPr>
              <a:t>2</a:t>
            </a:r>
          </a:p>
          <a:p>
            <a:r>
              <a:rPr lang="ru-RU" b="1" dirty="0" smtClean="0"/>
              <a:t>6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7 га</a:t>
            </a:r>
          </a:p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22 км</a:t>
            </a:r>
            <a:r>
              <a:rPr lang="ru-RU" b="1" baseline="30000" dirty="0" smtClean="0">
                <a:latin typeface="Arial" pitchFamily="34" charset="0"/>
                <a:cs typeface="Arial" pitchFamily="34" charset="0"/>
              </a:rPr>
              <a:t>2</a:t>
            </a:r>
          </a:p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 65 га</a:t>
            </a:r>
          </a:p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9 а</a:t>
            </a:r>
          </a:p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6 км</a:t>
            </a:r>
            <a:r>
              <a:rPr lang="ru-RU" b="1" baseline="30000" dirty="0" smtClean="0">
                <a:latin typeface="Arial" pitchFamily="34" charset="0"/>
                <a:cs typeface="Arial" pitchFamily="34" charset="0"/>
              </a:rPr>
              <a:t>2</a:t>
            </a:r>
            <a:endParaRPr lang="ru-RU" b="1" baseline="30000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b="1" dirty="0" smtClean="0"/>
              <a:t>В квадратных миллиметрах:</a:t>
            </a:r>
          </a:p>
          <a:p>
            <a:r>
              <a:rPr lang="ru-RU" b="1" dirty="0" smtClean="0"/>
              <a:t>6 см</a:t>
            </a:r>
            <a:r>
              <a:rPr lang="ru-RU" b="1" baseline="30000" dirty="0" smtClean="0"/>
              <a:t>2</a:t>
            </a:r>
          </a:p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3 дм</a:t>
            </a:r>
            <a:r>
              <a:rPr lang="ru-RU" b="1" baseline="30000" dirty="0" smtClean="0">
                <a:latin typeface="Arial" pitchFamily="34" charset="0"/>
                <a:cs typeface="Arial" pitchFamily="34" charset="0"/>
              </a:rPr>
              <a:t>2</a:t>
            </a:r>
            <a:endParaRPr lang="ru-RU" b="1" dirty="0" smtClean="0">
              <a:latin typeface="Arial" pitchFamily="34" charset="0"/>
              <a:cs typeface="Arial" pitchFamily="34" charset="0"/>
            </a:endParaRPr>
          </a:p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5 см</a:t>
            </a:r>
            <a:r>
              <a:rPr lang="ru-RU" b="1" baseline="30000" dirty="0" smtClean="0">
                <a:latin typeface="Arial" pitchFamily="34" charset="0"/>
                <a:cs typeface="Arial" pitchFamily="34" charset="0"/>
              </a:rPr>
              <a:t>2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15 мм</a:t>
            </a:r>
            <a:r>
              <a:rPr lang="ru-RU" b="1" baseline="30000" dirty="0" smtClean="0">
                <a:latin typeface="Arial" pitchFamily="34" charset="0"/>
                <a:cs typeface="Arial" pitchFamily="34" charset="0"/>
              </a:rPr>
              <a:t>2</a:t>
            </a:r>
          </a:p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4 дм</a:t>
            </a:r>
            <a:r>
              <a:rPr lang="ru-RU" b="1" baseline="30000" dirty="0" smtClean="0">
                <a:latin typeface="Arial" pitchFamily="34" charset="0"/>
                <a:cs typeface="Arial" pitchFamily="34" charset="0"/>
              </a:rPr>
              <a:t>2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8 мм</a:t>
            </a:r>
            <a:r>
              <a:rPr lang="ru-RU" b="1" baseline="30000" dirty="0" smtClean="0">
                <a:latin typeface="Arial" pitchFamily="34" charset="0"/>
                <a:cs typeface="Arial" pitchFamily="34" charset="0"/>
              </a:rPr>
              <a:t>2</a:t>
            </a:r>
            <a:endParaRPr lang="ru-RU" b="1" baseline="30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Picture 2" descr="C:\Program Files\Microsoft Office\MEDIA\CAGCAT10\j0217698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7422" y="4500570"/>
            <a:ext cx="2714644" cy="2122097"/>
          </a:xfrm>
          <a:prstGeom prst="rect">
            <a:avLst/>
          </a:prstGeom>
          <a:noFill/>
        </p:spPr>
      </p:pic>
      <p:pic>
        <p:nvPicPr>
          <p:cNvPr id="3075" name="Picture 3" descr="C:\Program Files\Microsoft Office\MEDIA\CAGCAT10\j0301252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8" y="285728"/>
            <a:ext cx="2186904" cy="2000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Прямоугольный     параллелепипед        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lvl="1"/>
            <a:r>
              <a:rPr lang="ru-RU" dirty="0" smtClean="0"/>
              <a:t>Прямоугольный параллелепипед имеет три измерения – длину, ширину и высоту.</a:t>
            </a:r>
            <a:endParaRPr lang="ru-RU" dirty="0"/>
          </a:p>
        </p:txBody>
      </p:sp>
      <p:sp>
        <p:nvSpPr>
          <p:cNvPr id="4" name="Куб 3"/>
          <p:cNvSpPr/>
          <p:nvPr/>
        </p:nvSpPr>
        <p:spPr>
          <a:xfrm>
            <a:off x="642910" y="3143248"/>
            <a:ext cx="4143404" cy="2071702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право 4"/>
          <p:cNvSpPr/>
          <p:nvPr/>
        </p:nvSpPr>
        <p:spPr>
          <a:xfrm rot="19242675">
            <a:off x="1305268" y="5514981"/>
            <a:ext cx="1357322" cy="428628"/>
          </a:xfrm>
          <a:prstGeom prst="rightArrow">
            <a:avLst>
              <a:gd name="adj1" fmla="val 100000"/>
              <a:gd name="adj2" fmla="val 50000"/>
            </a:avLst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длина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Стрелка влево 5"/>
          <p:cNvSpPr/>
          <p:nvPr/>
        </p:nvSpPr>
        <p:spPr>
          <a:xfrm>
            <a:off x="4857752" y="3714752"/>
            <a:ext cx="1643074" cy="857256"/>
          </a:xfrm>
          <a:prstGeom prst="leftArrow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высота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Стрелка влево 6"/>
          <p:cNvSpPr/>
          <p:nvPr/>
        </p:nvSpPr>
        <p:spPr>
          <a:xfrm rot="1047474">
            <a:off x="4432783" y="4975398"/>
            <a:ext cx="1857388" cy="785818"/>
          </a:xfrm>
          <a:prstGeom prst="leftArrow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ширина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5122" name="Picture 2" descr="C:\Program Files\Microsoft Office\MEDIA\CAGCAT10\j0285750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72198" y="214290"/>
            <a:ext cx="2895798" cy="1714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143000"/>
          </a:xfrm>
        </p:spPr>
        <p:txBody>
          <a:bodyPr/>
          <a:lstStyle/>
          <a:p>
            <a:pPr algn="ctr"/>
            <a:r>
              <a:rPr lang="ru-RU" b="1" dirty="0" smtClean="0"/>
              <a:t>Куб 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895864"/>
          </a:xfrm>
        </p:spPr>
        <p:txBody>
          <a:bodyPr/>
          <a:lstStyle/>
          <a:p>
            <a:r>
              <a:rPr lang="ru-RU" dirty="0" smtClean="0"/>
              <a:t>Куб – это прямоугольный параллелепипед, у которого все измерения равны.</a:t>
            </a:r>
            <a:endParaRPr lang="ru-RU" dirty="0"/>
          </a:p>
        </p:txBody>
      </p:sp>
      <p:sp>
        <p:nvSpPr>
          <p:cNvPr id="4" name="Куб 3"/>
          <p:cNvSpPr/>
          <p:nvPr/>
        </p:nvSpPr>
        <p:spPr>
          <a:xfrm>
            <a:off x="2357422" y="2857496"/>
            <a:ext cx="3143272" cy="2714644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C:\Users\семья\Documents\Мама\9 а класс\презентация Алексанян\для презентации\Img0125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00166" y="1571612"/>
            <a:ext cx="5572163" cy="514353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8229600" cy="1143000"/>
          </a:xfrm>
        </p:spPr>
        <p:txBody>
          <a:bodyPr/>
          <a:lstStyle/>
          <a:p>
            <a:pPr algn="ctr"/>
            <a:r>
              <a:rPr lang="ru-RU" b="1" dirty="0" smtClean="0"/>
              <a:t>Физкультминутка</a:t>
            </a:r>
            <a:endParaRPr lang="ru-RU" b="1" dirty="0"/>
          </a:p>
        </p:txBody>
      </p:sp>
      <p:pic>
        <p:nvPicPr>
          <p:cNvPr id="5" name="- Akcent_-_Jokero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358214" y="57148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24367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Задания на урок: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1) работа с учебником: стр. 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165 – 166.</a:t>
            </a:r>
          </a:p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2) выполнение заданий:</a:t>
            </a:r>
          </a:p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        № 770,</a:t>
            </a:r>
          </a:p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        № 773,</a:t>
            </a:r>
          </a:p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        № 790,</a:t>
            </a:r>
          </a:p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        № 791.</a:t>
            </a:r>
          </a:p>
          <a:p>
            <a:endParaRPr lang="ru-RU" b="1" dirty="0"/>
          </a:p>
        </p:txBody>
      </p:sp>
      <p:pic>
        <p:nvPicPr>
          <p:cNvPr id="1026" name="Picture 2" descr="C:\Program Files\Microsoft Office\MEDIA\CAGCAT10\j0195384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04" y="2714620"/>
            <a:ext cx="3367518" cy="35004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Задание на дом: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№ 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792,</a:t>
            </a:r>
          </a:p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№ 793,</a:t>
            </a:r>
          </a:p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№ 794 (а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)</a:t>
            </a:r>
            <a:endParaRPr lang="ru-RU" dirty="0"/>
          </a:p>
        </p:txBody>
      </p:sp>
      <p:pic>
        <p:nvPicPr>
          <p:cNvPr id="2050" name="Picture 2" descr="C:\Program Files\Microsoft Office\MEDIA\CAGCAT10\j0199661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19372" y="1928802"/>
            <a:ext cx="4167404" cy="40005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119</TotalTime>
  <Words>153</Words>
  <Application>Microsoft Office PowerPoint</Application>
  <PresentationFormat>Экран (4:3)</PresentationFormat>
  <Paragraphs>46</Paragraphs>
  <Slides>7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Поток</vt:lpstr>
      <vt:lpstr>Прямоугольный параллелепипед</vt:lpstr>
      <vt:lpstr>Выразите:</vt:lpstr>
      <vt:lpstr>Прямоугольный     параллелепипед        </vt:lpstr>
      <vt:lpstr>Куб </vt:lpstr>
      <vt:lpstr>Физкультминутка</vt:lpstr>
      <vt:lpstr>Задания на урок:</vt:lpstr>
      <vt:lpstr>Задание на дом: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семья</dc:creator>
  <cp:lastModifiedBy>Фролова</cp:lastModifiedBy>
  <cp:revision>16</cp:revision>
  <dcterms:created xsi:type="dcterms:W3CDTF">2008-12-14T15:51:34Z</dcterms:created>
  <dcterms:modified xsi:type="dcterms:W3CDTF">2013-04-13T11:05:00Z</dcterms:modified>
</cp:coreProperties>
</file>