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</p:sldMasterIdLst>
  <p:sldIdLst>
    <p:sldId id="256" r:id="rId3"/>
    <p:sldId id="257" r:id="rId4"/>
    <p:sldId id="259" r:id="rId5"/>
    <p:sldId id="260" r:id="rId6"/>
    <p:sldId id="258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0CF4"/>
    <a:srgbClr val="FFFF00"/>
    <a:srgbClr val="00CC00"/>
    <a:srgbClr val="FF0000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141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42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8E627-D3AD-4BB7-BEE6-2E55BF199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3E5335-153B-4901-8F18-2CF221996B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E1AF3-00BA-4903-9FD9-44CF7ECFD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/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36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37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7B635FF4-6566-4480-9B5B-1E55FFCBCC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C26CB0-EFBD-4D69-9B30-FC25112A0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07284-FB33-4F6B-B160-708ADE9CB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0E3D9-3740-4AB4-8BEE-9E8E4D92F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14911F-DFE6-45E5-83CC-AD7932E2A8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ABA085-C5DD-4F70-A40B-60264E0ACA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F0A547-3671-4CE6-BA5F-D0D711C4D7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230A14-ABDC-444E-A811-BECA052D70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4D6895-9448-4AF9-AF58-C743C7D61B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A26418-C693-4298-9437-70FD8185A4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F90DE-EF8A-4228-BCFF-B1275B03F5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77F3C-1F24-4A6A-9B6E-50631659A5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CCBFC-56A3-45D2-8564-17C9601E94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86EB1-6F10-4294-94A1-B1665EB2DD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CA25E-C692-4015-A5E4-02BF43CFF7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936F4-17EA-4A85-B58F-7FBFA76F63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CB3DFA-914F-4575-B28D-5F6CFF4C89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8DAC7-F580-4F0D-8108-579CCDC1AC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48F7D-A222-4A57-8251-00394F4D8E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1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2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4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6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117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1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19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20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8205F614-0864-4D34-819B-A7993D5652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9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2056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434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41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057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4343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44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051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34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1A362C0A-59FD-4546-8B76-FF8BDA8B89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89;&#1077;&#1084;&#1100;&#1103;.65844A37C3694A3\&#1052;&#1086;&#1080;%20&#1076;&#1086;&#1082;&#1091;&#1084;&#1077;&#1085;&#1090;&#1099;\&#1052;&#1040;&#1052;&#1040;\&#1087;&#1088;&#1077;&#1079;&#1077;&#1085;&#1090;&#1072;&#1094;&#1080;&#1103;\5%20&#1082;&#1083;&#1072;&#1089;&#1089;\&#1050;&#1074;&#1072;&#1076;&#1088;&#1072;&#1090;%20&#1080;%20&#1082;&#1091;&#1073;%20&#1095;&#1080;&#1089;&#1083;&#1072;\02-303%20Project%20-%20Winnie%20The%20Pooh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49275"/>
            <a:ext cx="7772400" cy="1736725"/>
          </a:xfrm>
        </p:spPr>
        <p:txBody>
          <a:bodyPr/>
          <a:lstStyle/>
          <a:p>
            <a:pPr eaLnBrk="1" hangingPunct="1">
              <a:defRPr/>
            </a:pPr>
            <a:r>
              <a:rPr lang="ru-RU" sz="7200" smtClean="0"/>
              <a:t>Квадрат и куб числа.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3068638"/>
            <a:ext cx="6400800" cy="3313112"/>
          </a:xfrm>
          <a:solidFill>
            <a:schemeClr val="accent2"/>
          </a:solidFill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/>
              <a:t>Цель урока: формирование умений вычислять квадрат и куб числа.</a:t>
            </a:r>
          </a:p>
          <a:p>
            <a:pPr eaLnBrk="1" hangingPunct="1">
              <a:defRPr/>
            </a:pPr>
            <a:r>
              <a:rPr lang="ru-RU" sz="2000" dirty="0" smtClean="0"/>
              <a:t>Урок разработан учителем математики СОШ № 19</a:t>
            </a:r>
          </a:p>
          <a:p>
            <a:pPr eaLnBrk="1" hangingPunct="1">
              <a:defRPr/>
            </a:pPr>
            <a:r>
              <a:rPr lang="ru-RU" sz="2000" dirty="0" smtClean="0"/>
              <a:t>Г. Тимашевска Воеводиной О.А.</a:t>
            </a:r>
          </a:p>
        </p:txBody>
      </p:sp>
      <p:pic>
        <p:nvPicPr>
          <p:cNvPr id="5124" name="Picture 5" descr="pic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588" y="1484313"/>
            <a:ext cx="2411412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Выполните указанные действия: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Упростите выражения: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smtClean="0"/>
              <a:t> </a:t>
            </a:r>
            <a:r>
              <a:rPr lang="ru-RU" sz="2400" b="1" smtClean="0"/>
              <a:t>25х + 15х 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12у – 3у;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9в + 9в – 4в;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80с – 35с – 14с;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8х + х – 9х;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163 + 37у + 18у;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67а + 133 +27а.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Найдите значение последнего выражения при а = 4 и а = 10.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Решите уравнения: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7х + 2х = 918,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5а – 3а = 222,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18у – 13у -5 = 35,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Примените распределительное свойство: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( 8 + х ) </a:t>
            </a:r>
            <a:r>
              <a:rPr lang="ru-RU" sz="2400" b="1" baseline="30000" smtClean="0"/>
              <a:t>. </a:t>
            </a:r>
            <a:r>
              <a:rPr lang="ru-RU" sz="2400" b="1" smtClean="0"/>
              <a:t>12;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10 </a:t>
            </a:r>
            <a:r>
              <a:rPr lang="ru-RU" sz="2400" b="1" baseline="30000" smtClean="0"/>
              <a:t>. </a:t>
            </a:r>
            <a:r>
              <a:rPr lang="ru-RU" sz="2400" b="1" smtClean="0"/>
              <a:t>( у + 11);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(а – 15) </a:t>
            </a:r>
            <a:r>
              <a:rPr lang="ru-RU" sz="2400" b="1" baseline="30000" smtClean="0"/>
              <a:t>.</a:t>
            </a:r>
            <a:r>
              <a:rPr lang="ru-RU" sz="2400" b="1" smtClean="0"/>
              <a:t> 4;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/>
              <a:t>289</a:t>
            </a:r>
            <a:r>
              <a:rPr lang="ru-RU" sz="2400" b="1" baseline="30000" smtClean="0"/>
              <a:t> .</a:t>
            </a:r>
            <a:r>
              <a:rPr lang="ru-RU" sz="2400" b="1" smtClean="0"/>
              <a:t> 315 + 211</a:t>
            </a:r>
            <a:r>
              <a:rPr lang="ru-RU" sz="2400" b="1" baseline="30000" smtClean="0"/>
              <a:t> . </a:t>
            </a:r>
            <a:r>
              <a:rPr lang="ru-RU" sz="2400" b="1" smtClean="0"/>
              <a:t>315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Квадрат и куб числа: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rgbClr val="FF0000"/>
                </a:solidFill>
              </a:rPr>
              <a:t>Произведение а</a:t>
            </a:r>
            <a:r>
              <a:rPr lang="ru-RU" b="1" baseline="30000" smtClean="0">
                <a:solidFill>
                  <a:srgbClr val="FF0000"/>
                </a:solidFill>
              </a:rPr>
              <a:t> . 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r>
              <a:rPr lang="ru-RU" b="1" smtClean="0"/>
              <a:t> называют квадратом числа а и обозначают 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r>
              <a:rPr lang="ru-RU" b="1" baseline="30000" smtClean="0">
                <a:solidFill>
                  <a:srgbClr val="FF0000"/>
                </a:solidFill>
              </a:rPr>
              <a:t>2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rgbClr val="00CC00"/>
                </a:solidFill>
              </a:rPr>
              <a:t>Например: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17</a:t>
            </a:r>
            <a:r>
              <a:rPr lang="ru-RU" b="1" baseline="30000" smtClean="0"/>
              <a:t>2 </a:t>
            </a:r>
            <a:r>
              <a:rPr lang="ru-RU" b="1" smtClean="0"/>
              <a:t>= 17 </a:t>
            </a:r>
            <a:r>
              <a:rPr lang="ru-RU" b="1" baseline="30000" smtClean="0"/>
              <a:t>. </a:t>
            </a:r>
            <a:r>
              <a:rPr lang="ru-RU" b="1" smtClean="0"/>
              <a:t>17;     5</a:t>
            </a:r>
            <a:r>
              <a:rPr lang="ru-RU" b="1" baseline="30000" smtClean="0"/>
              <a:t>2 </a:t>
            </a:r>
            <a:r>
              <a:rPr lang="ru-RU" b="1" smtClean="0"/>
              <a:t>= 5 </a:t>
            </a:r>
            <a:r>
              <a:rPr lang="ru-RU" b="1" baseline="30000" smtClean="0"/>
              <a:t>.</a:t>
            </a:r>
            <a:r>
              <a:rPr lang="ru-RU" b="1" smtClean="0"/>
              <a:t> 5;      9</a:t>
            </a:r>
            <a:r>
              <a:rPr lang="ru-RU" b="1" baseline="30000" smtClean="0"/>
              <a:t>2 </a:t>
            </a:r>
            <a:r>
              <a:rPr lang="ru-RU" b="1" smtClean="0"/>
              <a:t>= 9 </a:t>
            </a:r>
            <a:r>
              <a:rPr lang="ru-RU" b="1" baseline="30000" smtClean="0"/>
              <a:t>.</a:t>
            </a:r>
            <a:r>
              <a:rPr lang="ru-RU" b="1" smtClean="0"/>
              <a:t> 9;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rgbClr val="FF0000"/>
                </a:solidFill>
              </a:rPr>
              <a:t>Произведение а . а . а </a:t>
            </a:r>
            <a:r>
              <a:rPr lang="ru-RU" b="1" smtClean="0"/>
              <a:t>называют кубом числа а и обозначают 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r>
              <a:rPr lang="ru-RU" b="1" baseline="30000" smtClean="0">
                <a:solidFill>
                  <a:srgbClr val="FF0000"/>
                </a:solidFill>
              </a:rPr>
              <a:t>3</a:t>
            </a:r>
            <a:endParaRPr lang="ru-RU" b="1" baseline="30000" smtClean="0"/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rgbClr val="00CC00"/>
                </a:solidFill>
              </a:rPr>
              <a:t>Например: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8</a:t>
            </a:r>
            <a:r>
              <a:rPr lang="ru-RU" b="1" baseline="30000" smtClean="0"/>
              <a:t>3</a:t>
            </a:r>
            <a:r>
              <a:rPr lang="ru-RU" b="1" smtClean="0"/>
              <a:t> = 8 </a:t>
            </a:r>
            <a:r>
              <a:rPr lang="ru-RU" b="1" baseline="30000" smtClean="0"/>
              <a:t>.</a:t>
            </a:r>
            <a:r>
              <a:rPr lang="ru-RU" b="1" smtClean="0"/>
              <a:t> 8 </a:t>
            </a:r>
            <a:r>
              <a:rPr lang="ru-RU" b="1" baseline="30000" smtClean="0"/>
              <a:t>.</a:t>
            </a:r>
            <a:r>
              <a:rPr lang="ru-RU" b="1" smtClean="0"/>
              <a:t> 8;      4</a:t>
            </a:r>
            <a:r>
              <a:rPr lang="ru-RU" b="1" baseline="30000" smtClean="0"/>
              <a:t>3</a:t>
            </a:r>
            <a:r>
              <a:rPr lang="ru-RU" b="1" smtClean="0"/>
              <a:t> = 4 </a:t>
            </a:r>
            <a:r>
              <a:rPr lang="ru-RU" b="1" baseline="30000" smtClean="0"/>
              <a:t>.</a:t>
            </a:r>
            <a:r>
              <a:rPr lang="ru-RU" b="1" smtClean="0"/>
              <a:t> 4</a:t>
            </a:r>
            <a:r>
              <a:rPr lang="ru-RU" b="1" baseline="30000" smtClean="0"/>
              <a:t> . </a:t>
            </a:r>
            <a:r>
              <a:rPr lang="ru-RU" b="1" smtClean="0"/>
              <a:t>4;   2</a:t>
            </a:r>
            <a:r>
              <a:rPr lang="ru-RU" b="1" baseline="30000" smtClean="0"/>
              <a:t>3 </a:t>
            </a:r>
            <a:r>
              <a:rPr lang="ru-RU" b="1" smtClean="0"/>
              <a:t>= 2 </a:t>
            </a:r>
            <a:r>
              <a:rPr lang="ru-RU" b="1" baseline="30000" smtClean="0"/>
              <a:t>.</a:t>
            </a:r>
            <a:r>
              <a:rPr lang="ru-RU" b="1" smtClean="0"/>
              <a:t> 2 </a:t>
            </a:r>
            <a:r>
              <a:rPr lang="ru-RU" b="1" baseline="30000" smtClean="0"/>
              <a:t>.</a:t>
            </a:r>
            <a:r>
              <a:rPr lang="ru-RU" b="1" smtClean="0"/>
              <a:t> 2</a:t>
            </a:r>
            <a:endParaRPr lang="ru-RU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b="1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b="1" smtClean="0"/>
          </a:p>
        </p:txBody>
      </p:sp>
      <p:pic>
        <p:nvPicPr>
          <p:cNvPr id="7172" name="Picture 4" descr="AN27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9925" y="0"/>
            <a:ext cx="1728788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Работа с учебником: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Страница 137 – 138.</a:t>
            </a:r>
          </a:p>
          <a:p>
            <a:pPr eaLnBrk="1" hangingPunct="1"/>
            <a:r>
              <a:rPr lang="ru-RU" sz="2400" b="1" smtClean="0"/>
              <a:t>№ 639.</a:t>
            </a:r>
          </a:p>
          <a:p>
            <a:pPr eaLnBrk="1" hangingPunct="1"/>
            <a:r>
              <a:rPr lang="ru-RU" sz="2400" b="1" smtClean="0"/>
              <a:t>25</a:t>
            </a:r>
            <a:r>
              <a:rPr lang="ru-RU" sz="2400" b="1" baseline="30000" smtClean="0"/>
              <a:t>2 </a:t>
            </a:r>
            <a:r>
              <a:rPr lang="ru-RU" sz="2400" b="1" smtClean="0"/>
              <a:t>=25 </a:t>
            </a:r>
            <a:r>
              <a:rPr lang="ru-RU" sz="2400" b="1" baseline="30000" smtClean="0"/>
              <a:t>. </a:t>
            </a:r>
            <a:r>
              <a:rPr lang="ru-RU" sz="2400" b="1" smtClean="0"/>
              <a:t>25 = 625,</a:t>
            </a:r>
          </a:p>
          <a:p>
            <a:pPr eaLnBrk="1" hangingPunct="1"/>
            <a:r>
              <a:rPr lang="ru-RU" sz="2400" b="1" smtClean="0"/>
              <a:t>100</a:t>
            </a:r>
            <a:r>
              <a:rPr lang="ru-RU" sz="2400" b="1" baseline="30000" smtClean="0"/>
              <a:t>2 </a:t>
            </a:r>
            <a:r>
              <a:rPr lang="ru-RU" sz="2400" b="1" smtClean="0"/>
              <a:t>= 100 </a:t>
            </a:r>
            <a:r>
              <a:rPr lang="ru-RU" sz="2400" b="1" baseline="30000" smtClean="0"/>
              <a:t>. </a:t>
            </a:r>
            <a:r>
              <a:rPr lang="ru-RU" sz="2400" b="1" smtClean="0"/>
              <a:t>100 = 10000,</a:t>
            </a:r>
          </a:p>
          <a:p>
            <a:pPr eaLnBrk="1" hangingPunct="1"/>
            <a:r>
              <a:rPr lang="ru-RU" sz="2400" b="1" smtClean="0"/>
              <a:t>10</a:t>
            </a:r>
            <a:r>
              <a:rPr lang="ru-RU" sz="2400" b="1" baseline="30000" smtClean="0"/>
              <a:t>3</a:t>
            </a:r>
            <a:r>
              <a:rPr lang="ru-RU" sz="2400" b="1" smtClean="0"/>
              <a:t> = 10 </a:t>
            </a:r>
            <a:r>
              <a:rPr lang="ru-RU" sz="2400" b="1" baseline="30000" smtClean="0"/>
              <a:t>. </a:t>
            </a:r>
            <a:r>
              <a:rPr lang="ru-RU" sz="2400" b="1" smtClean="0"/>
              <a:t>10 </a:t>
            </a:r>
            <a:r>
              <a:rPr lang="ru-RU" sz="2400" b="1" baseline="30000" smtClean="0"/>
              <a:t>.</a:t>
            </a:r>
            <a:r>
              <a:rPr lang="ru-RU" sz="2400" b="1" smtClean="0"/>
              <a:t> 10 = 1000,</a:t>
            </a:r>
          </a:p>
          <a:p>
            <a:pPr eaLnBrk="1" hangingPunct="1"/>
            <a:r>
              <a:rPr lang="ru-RU" sz="2400" b="1" smtClean="0"/>
              <a:t>11</a:t>
            </a:r>
            <a:r>
              <a:rPr lang="ru-RU" sz="2400" b="1" baseline="30000" smtClean="0"/>
              <a:t>3</a:t>
            </a:r>
            <a:r>
              <a:rPr lang="ru-RU" sz="2400" b="1" smtClean="0"/>
              <a:t> = 11</a:t>
            </a:r>
            <a:r>
              <a:rPr lang="ru-RU" sz="2400" b="1" baseline="30000" smtClean="0"/>
              <a:t> .</a:t>
            </a:r>
            <a:r>
              <a:rPr lang="ru-RU" sz="2400" b="1" smtClean="0"/>
              <a:t> 11 </a:t>
            </a:r>
            <a:r>
              <a:rPr lang="ru-RU" sz="2400" b="1" baseline="30000" smtClean="0"/>
              <a:t>.</a:t>
            </a:r>
            <a:r>
              <a:rPr lang="ru-RU" sz="2400" b="1" smtClean="0"/>
              <a:t> 11 = 1331,</a:t>
            </a:r>
          </a:p>
          <a:p>
            <a:pPr eaLnBrk="1" hangingPunct="1"/>
            <a:r>
              <a:rPr lang="ru-RU" sz="2400" b="1" smtClean="0"/>
              <a:t>12</a:t>
            </a:r>
            <a:r>
              <a:rPr lang="ru-RU" sz="2400" b="1" baseline="30000" smtClean="0"/>
              <a:t>3</a:t>
            </a:r>
            <a:r>
              <a:rPr lang="ru-RU" sz="2400" b="1" smtClean="0"/>
              <a:t> = 12 </a:t>
            </a:r>
            <a:r>
              <a:rPr lang="ru-RU" sz="2400" b="1" baseline="30000" smtClean="0"/>
              <a:t>. </a:t>
            </a:r>
            <a:r>
              <a:rPr lang="ru-RU" sz="2400" b="1" smtClean="0"/>
              <a:t>12</a:t>
            </a:r>
            <a:r>
              <a:rPr lang="ru-RU" sz="2400" b="1" baseline="30000" smtClean="0"/>
              <a:t> .</a:t>
            </a:r>
            <a:r>
              <a:rPr lang="ru-RU" sz="2400" b="1" smtClean="0"/>
              <a:t> 12 = 1728,</a:t>
            </a:r>
          </a:p>
          <a:p>
            <a:pPr eaLnBrk="1" hangingPunct="1"/>
            <a:r>
              <a:rPr lang="ru-RU" sz="2400" b="1" smtClean="0"/>
              <a:t>15</a:t>
            </a:r>
            <a:r>
              <a:rPr lang="ru-RU" sz="2400" b="1" baseline="30000" smtClean="0"/>
              <a:t>3</a:t>
            </a:r>
            <a:r>
              <a:rPr lang="ru-RU" sz="2400" b="1" smtClean="0"/>
              <a:t> = 15</a:t>
            </a:r>
            <a:r>
              <a:rPr lang="ru-RU" sz="2400" b="1" baseline="30000" smtClean="0"/>
              <a:t> .</a:t>
            </a:r>
            <a:r>
              <a:rPr lang="ru-RU" sz="2400" b="1" smtClean="0"/>
              <a:t>15 </a:t>
            </a:r>
            <a:r>
              <a:rPr lang="ru-RU" sz="2400" b="1" baseline="30000" smtClean="0"/>
              <a:t>.</a:t>
            </a:r>
            <a:r>
              <a:rPr lang="ru-RU" sz="2400" b="1" smtClean="0"/>
              <a:t>15 = 3375.</a:t>
            </a:r>
          </a:p>
        </p:txBody>
      </p:sp>
      <p:sp>
        <p:nvSpPr>
          <p:cNvPr id="16388" name="Oval 4"/>
          <p:cNvSpPr>
            <a:spLocks noChangeArrowheads="1"/>
          </p:cNvSpPr>
          <p:nvPr/>
        </p:nvSpPr>
        <p:spPr bwMode="auto">
          <a:xfrm>
            <a:off x="3059113" y="3284538"/>
            <a:ext cx="792162" cy="43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3635375" y="5445125"/>
            <a:ext cx="1079500" cy="576263"/>
          </a:xfrm>
          <a:custGeom>
            <a:avLst/>
            <a:gdLst>
              <a:gd name="T0" fmla="*/ 27124889 w 21600"/>
              <a:gd name="T1" fmla="*/ 1556630 h 21600"/>
              <a:gd name="T2" fmla="*/ 7313213 w 21600"/>
              <a:gd name="T3" fmla="*/ 7687029 h 21600"/>
              <a:gd name="T4" fmla="*/ 27124889 w 21600"/>
              <a:gd name="T5" fmla="*/ 15374031 h 21600"/>
              <a:gd name="T6" fmla="*/ 46636795 w 21600"/>
              <a:gd name="T7" fmla="*/ 7687029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3779838" y="3644900"/>
            <a:ext cx="863600" cy="431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1" name="Oval 7"/>
          <p:cNvSpPr>
            <a:spLocks noChangeArrowheads="1"/>
          </p:cNvSpPr>
          <p:nvPr/>
        </p:nvSpPr>
        <p:spPr bwMode="auto">
          <a:xfrm>
            <a:off x="3779838" y="4221163"/>
            <a:ext cx="1368425" cy="287337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2" name="AutoShape 8"/>
          <p:cNvSpPr>
            <a:spLocks noChangeArrowheads="1"/>
          </p:cNvSpPr>
          <p:nvPr/>
        </p:nvSpPr>
        <p:spPr bwMode="auto">
          <a:xfrm>
            <a:off x="3779838" y="4508500"/>
            <a:ext cx="1009650" cy="576263"/>
          </a:xfrm>
          <a:prstGeom prst="smileyFace">
            <a:avLst>
              <a:gd name="adj" fmla="val 4653"/>
            </a:avLst>
          </a:prstGeom>
          <a:solidFill>
            <a:srgbClr val="00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3851275" y="5084763"/>
            <a:ext cx="865188" cy="288925"/>
          </a:xfrm>
          <a:prstGeom prst="rect">
            <a:avLst/>
          </a:prstGeom>
          <a:solidFill>
            <a:srgbClr val="2D0CF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202" name="Picture 10" descr="25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2276475"/>
            <a:ext cx="3097212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7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16389" grpId="0" animBg="1"/>
      <p:bldP spid="16390" grpId="0" animBg="1"/>
      <p:bldP spid="16391" grpId="0" animBg="1"/>
      <p:bldP spid="16392" grpId="0" animBg="1"/>
      <p:bldP spid="1639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65532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Физкультминутка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8196" name="Picture 4" descr="AG00433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404813"/>
            <a:ext cx="2011362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sport05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1773238"/>
            <a:ext cx="4608513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02-303 Project - Winnie The Pooh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7988" y="27813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50983" fill="hold"/>
                                        <p:tgtEl>
                                          <p:spTgt spid="82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0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Задание на урок: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№ 640,</a:t>
            </a:r>
          </a:p>
          <a:p>
            <a:pPr eaLnBrk="1" hangingPunct="1"/>
            <a:r>
              <a:rPr lang="ru-RU" b="1" smtClean="0"/>
              <a:t>№ 648 (1,2,3,4),</a:t>
            </a:r>
          </a:p>
          <a:p>
            <a:pPr eaLnBrk="1" hangingPunct="1"/>
            <a:r>
              <a:rPr lang="ru-RU" b="1" smtClean="0"/>
              <a:t>№ 634 (а, б),</a:t>
            </a:r>
          </a:p>
          <a:p>
            <a:pPr eaLnBrk="1" hangingPunct="1"/>
            <a:r>
              <a:rPr lang="ru-RU" b="1" smtClean="0"/>
              <a:t>№ 625(в, г, е).</a:t>
            </a:r>
          </a:p>
        </p:txBody>
      </p:sp>
      <p:pic>
        <p:nvPicPr>
          <p:cNvPr id="10244" name="Picture 4" descr="31m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788" y="260350"/>
            <a:ext cx="22256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12мm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3357563"/>
            <a:ext cx="3455987" cy="300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Задание на дом: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№ 625( ж, з, и, к),</a:t>
            </a:r>
          </a:p>
          <a:p>
            <a:pPr eaLnBrk="1" hangingPunct="1"/>
            <a:r>
              <a:rPr lang="ru-RU" b="1" smtClean="0"/>
              <a:t>№ 650,</a:t>
            </a:r>
          </a:p>
          <a:p>
            <a:pPr eaLnBrk="1" hangingPunct="1"/>
            <a:r>
              <a:rPr lang="ru-RU" b="1" smtClean="0"/>
              <a:t>№ 651,</a:t>
            </a:r>
          </a:p>
          <a:p>
            <a:pPr eaLnBrk="1" hangingPunct="1"/>
            <a:r>
              <a:rPr lang="ru-RU" b="1" smtClean="0"/>
              <a:t>№ 654.</a:t>
            </a:r>
          </a:p>
          <a:p>
            <a:pPr eaLnBrk="1" hangingPunct="1"/>
            <a:r>
              <a:rPr lang="ru-RU" b="1" smtClean="0"/>
              <a:t>Подготовиться к контрольной работе.</a:t>
            </a:r>
          </a:p>
        </p:txBody>
      </p:sp>
      <p:pic>
        <p:nvPicPr>
          <p:cNvPr id="11268" name="Picture 4" descr="dog00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2060575"/>
            <a:ext cx="2665413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AN27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260350"/>
            <a:ext cx="22320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 rot="-905269">
            <a:off x="4511675" y="5249863"/>
            <a:ext cx="4348163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90000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Спасибо 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97</TotalTime>
  <Words>347</Words>
  <Application>Microsoft Office PowerPoint</Application>
  <PresentationFormat>Экран (4:3)</PresentationFormat>
  <Paragraphs>52</Paragraphs>
  <Slides>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Times New Roman</vt:lpstr>
      <vt:lpstr>Arial</vt:lpstr>
      <vt:lpstr>Wingdings</vt:lpstr>
      <vt:lpstr>Calibri</vt:lpstr>
      <vt:lpstr>Клен</vt:lpstr>
      <vt:lpstr>Капсулы</vt:lpstr>
      <vt:lpstr>Квадрат и куб числа.</vt:lpstr>
      <vt:lpstr>Выполните указанные действия:</vt:lpstr>
      <vt:lpstr>Квадрат и куб числа:</vt:lpstr>
      <vt:lpstr>Работа с учебником:</vt:lpstr>
      <vt:lpstr>Физкультминутка</vt:lpstr>
      <vt:lpstr>Задание на урок:</vt:lpstr>
      <vt:lpstr>Задание на дом: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Квадрат и куб числа.</dc:title>
  <dc:creator>дом</dc:creator>
  <cp:lastModifiedBy>Фролова</cp:lastModifiedBy>
  <cp:revision>7</cp:revision>
  <dcterms:created xsi:type="dcterms:W3CDTF">2008-11-25T16:05:47Z</dcterms:created>
  <dcterms:modified xsi:type="dcterms:W3CDTF">2013-04-13T11:05:51Z</dcterms:modified>
</cp:coreProperties>
</file>