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8195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8196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97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198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8199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00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201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2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3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20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206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8207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8208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AC580EB-8E04-496F-8FFF-6115C2ECF9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44F564-A56D-4460-9588-B12FAA2EE2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D690AA-EDA5-41A1-ABE0-39B1958731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1E98A9-1B2B-46A4-9EEF-504826152F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BD67A4-AE07-4AFF-AE74-922B9CFDC2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32811B-88B9-4B19-96EB-7BCDD8A6DE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56AB41-6F38-4AB9-8855-1E020D8538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11C0E-69E7-4CF3-ACB9-17F5A05CE2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55BA5-54F6-4223-A82D-367F2DFD4A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1AD48-AB88-4141-9EBB-BDE8F6AF8A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2590C-B48A-4D29-9E4F-F3E748B1C0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 b="0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 b="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 b="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 b="0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 b="0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 b="0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 b="0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ru-RU"/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ru-RU"/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386C0317-69A9-45A9-B1A5-BB0061E1D7A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/>
              <a:t>Умножение натуральных чисел.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>
                <a:solidFill>
                  <a:schemeClr val="folHlink"/>
                </a:solidFill>
              </a:rPr>
              <a:t>Цель урока:</a:t>
            </a:r>
          </a:p>
          <a:p>
            <a:pPr>
              <a:lnSpc>
                <a:spcPct val="90000"/>
              </a:lnSpc>
            </a:pPr>
            <a:r>
              <a:rPr lang="ru-RU" sz="2400" b="1"/>
              <a:t>проверить навыки умножения натуральных чисел и его свойств при выполнении заданий.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Проверка домашнего задания: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№ 443.</a:t>
            </a:r>
          </a:p>
          <a:p>
            <a:r>
              <a:rPr lang="ru-RU" b="1"/>
              <a:t>а) 56 </a:t>
            </a:r>
            <a:r>
              <a:rPr lang="ru-RU" b="1" baseline="30000"/>
              <a:t>. </a:t>
            </a:r>
            <a:r>
              <a:rPr lang="ru-RU" b="1"/>
              <a:t>24 = 1344,</a:t>
            </a:r>
          </a:p>
          <a:p>
            <a:r>
              <a:rPr lang="ru-RU" b="1"/>
              <a:t>б) 37</a:t>
            </a:r>
            <a:r>
              <a:rPr lang="ru-RU" b="1" baseline="30000"/>
              <a:t> .</a:t>
            </a:r>
            <a:r>
              <a:rPr lang="ru-RU" b="1"/>
              <a:t> 85 = 3145,</a:t>
            </a:r>
          </a:p>
          <a:p>
            <a:r>
              <a:rPr lang="ru-RU" b="1"/>
              <a:t>в) 235 </a:t>
            </a:r>
            <a:r>
              <a:rPr lang="ru-RU" b="1" baseline="30000"/>
              <a:t>.</a:t>
            </a:r>
            <a:r>
              <a:rPr lang="ru-RU" b="1"/>
              <a:t> 48 =11 280,</a:t>
            </a:r>
          </a:p>
          <a:p>
            <a:r>
              <a:rPr lang="ru-RU" b="1"/>
              <a:t>г) 37 </a:t>
            </a:r>
            <a:r>
              <a:rPr lang="ru-RU" b="1" baseline="30000"/>
              <a:t>.</a:t>
            </a:r>
            <a:r>
              <a:rPr lang="ru-RU" b="1"/>
              <a:t> 129 =4773.</a:t>
            </a:r>
          </a:p>
        </p:txBody>
      </p:sp>
      <p:pic>
        <p:nvPicPr>
          <p:cNvPr id="9220" name="Picture 4" descr="pic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2708275"/>
            <a:ext cx="211455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/>
              <a:t>№ 419(б)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/>
              <a:t>1 рейс-25 т груза,</a:t>
            </a:r>
          </a:p>
          <a:p>
            <a:pPr>
              <a:lnSpc>
                <a:spcPct val="90000"/>
              </a:lnSpc>
            </a:pPr>
            <a:r>
              <a:rPr lang="ru-RU" sz="2800" b="1"/>
              <a:t>Сколько за к рейсов</a:t>
            </a:r>
            <a:r>
              <a:rPr lang="en-US" sz="2800" b="1"/>
              <a:t>?</a:t>
            </a:r>
          </a:p>
          <a:p>
            <a:pPr algn="ctr">
              <a:lnSpc>
                <a:spcPct val="90000"/>
              </a:lnSpc>
            </a:pPr>
            <a:r>
              <a:rPr lang="ru-RU" sz="2800" b="1"/>
              <a:t>Решение.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/>
              <a:t>    25 </a:t>
            </a:r>
            <a:r>
              <a:rPr lang="ru-RU" b="1" baseline="30000"/>
              <a:t>. </a:t>
            </a:r>
            <a:r>
              <a:rPr lang="ru-RU" b="1"/>
              <a:t>К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/>
              <a:t>Если к = 10, то 25 </a:t>
            </a:r>
            <a:r>
              <a:rPr lang="ru-RU" b="1" baseline="30000"/>
              <a:t>. </a:t>
            </a:r>
            <a:r>
              <a:rPr lang="ru-RU" b="1"/>
              <a:t>10 = 250 (т)- </a:t>
            </a:r>
            <a:r>
              <a:rPr lang="ru-RU" sz="2000" b="1"/>
              <a:t>груза автомашина перевезёт за 10 рейсов.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/>
              <a:t> если к = 5, то 25 </a:t>
            </a:r>
            <a:r>
              <a:rPr lang="ru-RU" b="1" baseline="30000"/>
              <a:t>.</a:t>
            </a:r>
            <a:r>
              <a:rPr lang="ru-RU" b="1"/>
              <a:t> 5 = 125 (т)- </a:t>
            </a:r>
            <a:r>
              <a:rPr lang="ru-RU" sz="2000" b="1"/>
              <a:t>груза автомашина перевезёт за 5 рейсов.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/>
              <a:t>Ответ: 250 т, 125 т 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b="1"/>
          </a:p>
        </p:txBody>
      </p:sp>
      <p:pic>
        <p:nvPicPr>
          <p:cNvPr id="10244" name="Picture 4" descr="pic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404813"/>
            <a:ext cx="2762250" cy="2663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Устные упражнения: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Решите уравнения.</a:t>
            </a:r>
          </a:p>
          <a:p>
            <a:r>
              <a:rPr lang="ru-RU" b="1"/>
              <a:t>31 – х = 13,</a:t>
            </a:r>
          </a:p>
          <a:p>
            <a:r>
              <a:rPr lang="ru-RU" b="1"/>
              <a:t>У – 68 = 29,</a:t>
            </a:r>
          </a:p>
          <a:p>
            <a:r>
              <a:rPr lang="ru-RU" b="1"/>
              <a:t>76 + х = 83,</a:t>
            </a:r>
          </a:p>
          <a:p>
            <a:r>
              <a:rPr lang="ru-RU" b="1"/>
              <a:t>25у = 100,</a:t>
            </a:r>
          </a:p>
          <a:p>
            <a:r>
              <a:rPr lang="ru-RU" b="1"/>
              <a:t>а : 9 = 11.</a:t>
            </a:r>
          </a:p>
          <a:p>
            <a:r>
              <a:rPr lang="ru-RU" b="1"/>
              <a:t>Ответь на вопросы.</a:t>
            </a:r>
          </a:p>
        </p:txBody>
      </p:sp>
      <p:pic>
        <p:nvPicPr>
          <p:cNvPr id="11268" name="Picture 4" descr="pic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2708275"/>
            <a:ext cx="2762250" cy="2952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Задание на урок: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/>
              <a:t>№ 398,</a:t>
            </a:r>
          </a:p>
          <a:p>
            <a:r>
              <a:rPr lang="ru-RU" b="1"/>
              <a:t>№ 400,</a:t>
            </a:r>
          </a:p>
          <a:p>
            <a:r>
              <a:rPr lang="ru-RU" b="1"/>
              <a:t>№ 408,</a:t>
            </a:r>
          </a:p>
          <a:p>
            <a:r>
              <a:rPr lang="ru-RU" b="1"/>
              <a:t>№ 410(а)</a:t>
            </a:r>
          </a:p>
          <a:p>
            <a:r>
              <a:rPr lang="ru-RU" b="1"/>
              <a:t>№ 402.</a:t>
            </a:r>
          </a:p>
          <a:p>
            <a:endParaRPr lang="ru-RU" b="1"/>
          </a:p>
        </p:txBody>
      </p:sp>
      <p:pic>
        <p:nvPicPr>
          <p:cNvPr id="12292" name="Picture 4" descr="pic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89138"/>
            <a:ext cx="3409950" cy="3744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Задание на дом: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№ 440,</a:t>
            </a:r>
          </a:p>
          <a:p>
            <a:r>
              <a:rPr lang="ru-RU"/>
              <a:t>№ 443 ( 3 и 4 столбик),</a:t>
            </a:r>
          </a:p>
          <a:p>
            <a:r>
              <a:rPr lang="ru-RU"/>
              <a:t>№433 (в ,г),</a:t>
            </a:r>
          </a:p>
          <a:p>
            <a:r>
              <a:rPr lang="ru-RU"/>
              <a:t>Повторить все правила.</a:t>
            </a:r>
          </a:p>
          <a:p>
            <a:endParaRPr lang="ru-RU"/>
          </a:p>
        </p:txBody>
      </p:sp>
      <p:pic>
        <p:nvPicPr>
          <p:cNvPr id="13316" name="Picture 4" descr="pic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3357563"/>
            <a:ext cx="2762250" cy="302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34</TotalTime>
  <Words>212</Words>
  <Application>Microsoft Office PowerPoint</Application>
  <PresentationFormat>Экран (4:3)</PresentationFormat>
  <Paragraphs>36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Tahoma</vt:lpstr>
      <vt:lpstr>Wingdings</vt:lpstr>
      <vt:lpstr>Палитра</vt:lpstr>
      <vt:lpstr>Умножение натуральных чисел.</vt:lpstr>
      <vt:lpstr>Проверка домашнего задания:</vt:lpstr>
      <vt:lpstr>№ 419(б)</vt:lpstr>
      <vt:lpstr>Устные упражнения:</vt:lpstr>
      <vt:lpstr>Задание на урок:</vt:lpstr>
      <vt:lpstr>Задание на дом: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Умножение натуральных чисел.</dc:title>
  <dc:creator>дом</dc:creator>
  <cp:lastModifiedBy>Фролова</cp:lastModifiedBy>
  <cp:revision>3</cp:revision>
  <dcterms:created xsi:type="dcterms:W3CDTF">2008-10-21T17:51:49Z</dcterms:created>
  <dcterms:modified xsi:type="dcterms:W3CDTF">2013-04-13T11:03:40Z</dcterms:modified>
</cp:coreProperties>
</file>