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4" r:id="rId6"/>
    <p:sldId id="260" r:id="rId7"/>
    <p:sldId id="261" r:id="rId8"/>
    <p:sldId id="262" r:id="rId9"/>
    <p:sldId id="263" r:id="rId10"/>
  </p:sldIdLst>
  <p:sldSz cx="9144000" cy="6858000" type="screen4x3"/>
  <p:notesSz cx="6858000" cy="9144000"/>
  <p:defaultTextStyle>
    <a:defPPr>
      <a:defRPr lang="pl-PL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CC3300"/>
    <a:srgbClr val="FFCC66"/>
    <a:srgbClr val="9966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0"/>
    <p:restoredTop sz="94600"/>
  </p:normalViewPr>
  <p:slideViewPr>
    <p:cSldViewPr>
      <p:cViewPr varScale="1">
        <p:scale>
          <a:sx n="64" d="100"/>
          <a:sy n="64" d="100"/>
        </p:scale>
        <p:origin x="-147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4"/>
          <p:cNvGrpSpPr>
            <a:grpSpLocks/>
          </p:cNvGrpSpPr>
          <p:nvPr/>
        </p:nvGrpSpPr>
        <p:grpSpPr bwMode="auto">
          <a:xfrm>
            <a:off x="0" y="0"/>
            <a:ext cx="9142413" cy="6856413"/>
            <a:chOff x="0" y="0"/>
            <a:chExt cx="5759" cy="4319"/>
          </a:xfrm>
        </p:grpSpPr>
        <p:sp>
          <p:nvSpPr>
            <p:cNvPr id="5" name="Rectangle 2"/>
            <p:cNvSpPr>
              <a:spLocks noChangeArrowheads="1"/>
            </p:cNvSpPr>
            <p:nvPr/>
          </p:nvSpPr>
          <p:spPr bwMode="ltGray">
            <a:xfrm>
              <a:off x="0" y="0"/>
              <a:ext cx="923" cy="4319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pic>
          <p:nvPicPr>
            <p:cNvPr id="6" name="Picture 3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ltGray">
            <a:xfrm>
              <a:off x="0" y="991"/>
              <a:ext cx="920" cy="9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Freeform 4"/>
            <p:cNvSpPr>
              <a:spLocks/>
            </p:cNvSpPr>
            <p:nvPr/>
          </p:nvSpPr>
          <p:spPr bwMode="ltGray">
            <a:xfrm>
              <a:off x="0" y="15"/>
              <a:ext cx="890" cy="916"/>
            </a:xfrm>
            <a:custGeom>
              <a:avLst/>
              <a:gdLst/>
              <a:ahLst/>
              <a:cxnLst>
                <a:cxn ang="0">
                  <a:pos x="307" y="292"/>
                </a:cxn>
                <a:cxn ang="0">
                  <a:pos x="307" y="234"/>
                </a:cxn>
                <a:cxn ang="0">
                  <a:pos x="261" y="159"/>
                </a:cxn>
                <a:cxn ang="0">
                  <a:pos x="247" y="91"/>
                </a:cxn>
                <a:cxn ang="0">
                  <a:pos x="225" y="24"/>
                </a:cxn>
                <a:cxn ang="0">
                  <a:pos x="259" y="21"/>
                </a:cxn>
                <a:cxn ang="0">
                  <a:pos x="298" y="82"/>
                </a:cxn>
                <a:cxn ang="0">
                  <a:pos x="322" y="118"/>
                </a:cxn>
                <a:cxn ang="0">
                  <a:pos x="358" y="180"/>
                </a:cxn>
                <a:cxn ang="0">
                  <a:pos x="406" y="240"/>
                </a:cxn>
                <a:cxn ang="0">
                  <a:pos x="505" y="184"/>
                </a:cxn>
                <a:cxn ang="0">
                  <a:pos x="514" y="118"/>
                </a:cxn>
                <a:cxn ang="0">
                  <a:pos x="552" y="69"/>
                </a:cxn>
                <a:cxn ang="0">
                  <a:pos x="589" y="13"/>
                </a:cxn>
                <a:cxn ang="0">
                  <a:pos x="615" y="16"/>
                </a:cxn>
                <a:cxn ang="0">
                  <a:pos x="600" y="49"/>
                </a:cxn>
                <a:cxn ang="0">
                  <a:pos x="592" y="124"/>
                </a:cxn>
                <a:cxn ang="0">
                  <a:pos x="574" y="186"/>
                </a:cxn>
                <a:cxn ang="0">
                  <a:pos x="568" y="282"/>
                </a:cxn>
                <a:cxn ang="0">
                  <a:pos x="645" y="325"/>
                </a:cxn>
                <a:cxn ang="0">
                  <a:pos x="720" y="277"/>
                </a:cxn>
                <a:cxn ang="0">
                  <a:pos x="816" y="253"/>
                </a:cxn>
                <a:cxn ang="0">
                  <a:pos x="861" y="279"/>
                </a:cxn>
                <a:cxn ang="0">
                  <a:pos x="796" y="324"/>
                </a:cxn>
                <a:cxn ang="0">
                  <a:pos x="735" y="352"/>
                </a:cxn>
                <a:cxn ang="0">
                  <a:pos x="669" y="409"/>
                </a:cxn>
                <a:cxn ang="0">
                  <a:pos x="673" y="510"/>
                </a:cxn>
                <a:cxn ang="0">
                  <a:pos x="751" y="535"/>
                </a:cxn>
                <a:cxn ang="0">
                  <a:pos x="819" y="577"/>
                </a:cxn>
                <a:cxn ang="0">
                  <a:pos x="874" y="606"/>
                </a:cxn>
                <a:cxn ang="0">
                  <a:pos x="867" y="637"/>
                </a:cxn>
                <a:cxn ang="0">
                  <a:pos x="807" y="618"/>
                </a:cxn>
                <a:cxn ang="0">
                  <a:pos x="736" y="592"/>
                </a:cxn>
                <a:cxn ang="0">
                  <a:pos x="615" y="588"/>
                </a:cxn>
                <a:cxn ang="0">
                  <a:pos x="576" y="628"/>
                </a:cxn>
                <a:cxn ang="0">
                  <a:pos x="618" y="723"/>
                </a:cxn>
                <a:cxn ang="0">
                  <a:pos x="640" y="807"/>
                </a:cxn>
                <a:cxn ang="0">
                  <a:pos x="664" y="889"/>
                </a:cxn>
                <a:cxn ang="0">
                  <a:pos x="624" y="870"/>
                </a:cxn>
                <a:cxn ang="0">
                  <a:pos x="568" y="789"/>
                </a:cxn>
                <a:cxn ang="0">
                  <a:pos x="513" y="708"/>
                </a:cxn>
                <a:cxn ang="0">
                  <a:pos x="390" y="730"/>
                </a:cxn>
                <a:cxn ang="0">
                  <a:pos x="339" y="838"/>
                </a:cxn>
                <a:cxn ang="0">
                  <a:pos x="285" y="915"/>
                </a:cxn>
                <a:cxn ang="0">
                  <a:pos x="276" y="867"/>
                </a:cxn>
                <a:cxn ang="0">
                  <a:pos x="298" y="766"/>
                </a:cxn>
                <a:cxn ang="0">
                  <a:pos x="324" y="664"/>
                </a:cxn>
                <a:cxn ang="0">
                  <a:pos x="283" y="583"/>
                </a:cxn>
                <a:cxn ang="0">
                  <a:pos x="201" y="619"/>
                </a:cxn>
                <a:cxn ang="0">
                  <a:pos x="88" y="655"/>
                </a:cxn>
                <a:cxn ang="0">
                  <a:pos x="16" y="655"/>
                </a:cxn>
                <a:cxn ang="0">
                  <a:pos x="94" y="606"/>
                </a:cxn>
                <a:cxn ang="0">
                  <a:pos x="162" y="567"/>
                </a:cxn>
                <a:cxn ang="0">
                  <a:pos x="247" y="504"/>
                </a:cxn>
                <a:cxn ang="0">
                  <a:pos x="190" y="390"/>
                </a:cxn>
                <a:cxn ang="0">
                  <a:pos x="81" y="355"/>
                </a:cxn>
                <a:cxn ang="0">
                  <a:pos x="3" y="307"/>
                </a:cxn>
                <a:cxn ang="0">
                  <a:pos x="39" y="286"/>
                </a:cxn>
                <a:cxn ang="0">
                  <a:pos x="115" y="306"/>
                </a:cxn>
                <a:cxn ang="0">
                  <a:pos x="226" y="327"/>
                </a:cxn>
              </a:cxnLst>
              <a:rect l="0" t="0" r="r" b="b"/>
              <a:pathLst>
                <a:path w="890" h="916">
                  <a:moveTo>
                    <a:pt x="279" y="334"/>
                  </a:moveTo>
                  <a:lnTo>
                    <a:pt x="292" y="312"/>
                  </a:lnTo>
                  <a:lnTo>
                    <a:pt x="307" y="292"/>
                  </a:lnTo>
                  <a:lnTo>
                    <a:pt x="324" y="276"/>
                  </a:lnTo>
                  <a:lnTo>
                    <a:pt x="313" y="255"/>
                  </a:lnTo>
                  <a:lnTo>
                    <a:pt x="307" y="234"/>
                  </a:lnTo>
                  <a:lnTo>
                    <a:pt x="288" y="202"/>
                  </a:lnTo>
                  <a:lnTo>
                    <a:pt x="274" y="181"/>
                  </a:lnTo>
                  <a:lnTo>
                    <a:pt x="261" y="159"/>
                  </a:lnTo>
                  <a:lnTo>
                    <a:pt x="256" y="139"/>
                  </a:lnTo>
                  <a:lnTo>
                    <a:pt x="256" y="118"/>
                  </a:lnTo>
                  <a:lnTo>
                    <a:pt x="247" y="91"/>
                  </a:lnTo>
                  <a:lnTo>
                    <a:pt x="237" y="70"/>
                  </a:lnTo>
                  <a:lnTo>
                    <a:pt x="226" y="46"/>
                  </a:lnTo>
                  <a:lnTo>
                    <a:pt x="225" y="24"/>
                  </a:lnTo>
                  <a:lnTo>
                    <a:pt x="232" y="10"/>
                  </a:lnTo>
                  <a:lnTo>
                    <a:pt x="247" y="9"/>
                  </a:lnTo>
                  <a:lnTo>
                    <a:pt x="259" y="21"/>
                  </a:lnTo>
                  <a:lnTo>
                    <a:pt x="270" y="46"/>
                  </a:lnTo>
                  <a:lnTo>
                    <a:pt x="280" y="61"/>
                  </a:lnTo>
                  <a:lnTo>
                    <a:pt x="298" y="82"/>
                  </a:lnTo>
                  <a:lnTo>
                    <a:pt x="309" y="88"/>
                  </a:lnTo>
                  <a:lnTo>
                    <a:pt x="315" y="99"/>
                  </a:lnTo>
                  <a:lnTo>
                    <a:pt x="322" y="118"/>
                  </a:lnTo>
                  <a:lnTo>
                    <a:pt x="330" y="141"/>
                  </a:lnTo>
                  <a:lnTo>
                    <a:pt x="339" y="160"/>
                  </a:lnTo>
                  <a:lnTo>
                    <a:pt x="358" y="180"/>
                  </a:lnTo>
                  <a:lnTo>
                    <a:pt x="379" y="205"/>
                  </a:lnTo>
                  <a:lnTo>
                    <a:pt x="399" y="225"/>
                  </a:lnTo>
                  <a:lnTo>
                    <a:pt x="406" y="240"/>
                  </a:lnTo>
                  <a:lnTo>
                    <a:pt x="474" y="241"/>
                  </a:lnTo>
                  <a:lnTo>
                    <a:pt x="495" y="208"/>
                  </a:lnTo>
                  <a:lnTo>
                    <a:pt x="505" y="184"/>
                  </a:lnTo>
                  <a:lnTo>
                    <a:pt x="507" y="160"/>
                  </a:lnTo>
                  <a:lnTo>
                    <a:pt x="510" y="141"/>
                  </a:lnTo>
                  <a:lnTo>
                    <a:pt x="514" y="118"/>
                  </a:lnTo>
                  <a:lnTo>
                    <a:pt x="529" y="94"/>
                  </a:lnTo>
                  <a:lnTo>
                    <a:pt x="540" y="85"/>
                  </a:lnTo>
                  <a:lnTo>
                    <a:pt x="552" y="69"/>
                  </a:lnTo>
                  <a:lnTo>
                    <a:pt x="561" y="45"/>
                  </a:lnTo>
                  <a:lnTo>
                    <a:pt x="571" y="27"/>
                  </a:lnTo>
                  <a:lnTo>
                    <a:pt x="589" y="13"/>
                  </a:lnTo>
                  <a:lnTo>
                    <a:pt x="604" y="0"/>
                  </a:lnTo>
                  <a:lnTo>
                    <a:pt x="613" y="6"/>
                  </a:lnTo>
                  <a:lnTo>
                    <a:pt x="615" y="16"/>
                  </a:lnTo>
                  <a:lnTo>
                    <a:pt x="606" y="27"/>
                  </a:lnTo>
                  <a:lnTo>
                    <a:pt x="603" y="34"/>
                  </a:lnTo>
                  <a:lnTo>
                    <a:pt x="600" y="49"/>
                  </a:lnTo>
                  <a:lnTo>
                    <a:pt x="600" y="79"/>
                  </a:lnTo>
                  <a:lnTo>
                    <a:pt x="600" y="103"/>
                  </a:lnTo>
                  <a:lnTo>
                    <a:pt x="592" y="124"/>
                  </a:lnTo>
                  <a:lnTo>
                    <a:pt x="583" y="145"/>
                  </a:lnTo>
                  <a:lnTo>
                    <a:pt x="576" y="162"/>
                  </a:lnTo>
                  <a:lnTo>
                    <a:pt x="574" y="186"/>
                  </a:lnTo>
                  <a:lnTo>
                    <a:pt x="574" y="216"/>
                  </a:lnTo>
                  <a:lnTo>
                    <a:pt x="568" y="244"/>
                  </a:lnTo>
                  <a:lnTo>
                    <a:pt x="568" y="282"/>
                  </a:lnTo>
                  <a:lnTo>
                    <a:pt x="588" y="300"/>
                  </a:lnTo>
                  <a:lnTo>
                    <a:pt x="607" y="325"/>
                  </a:lnTo>
                  <a:lnTo>
                    <a:pt x="645" y="325"/>
                  </a:lnTo>
                  <a:lnTo>
                    <a:pt x="678" y="312"/>
                  </a:lnTo>
                  <a:lnTo>
                    <a:pt x="697" y="292"/>
                  </a:lnTo>
                  <a:lnTo>
                    <a:pt x="720" y="277"/>
                  </a:lnTo>
                  <a:lnTo>
                    <a:pt x="777" y="274"/>
                  </a:lnTo>
                  <a:lnTo>
                    <a:pt x="801" y="265"/>
                  </a:lnTo>
                  <a:lnTo>
                    <a:pt x="816" y="253"/>
                  </a:lnTo>
                  <a:lnTo>
                    <a:pt x="859" y="252"/>
                  </a:lnTo>
                  <a:lnTo>
                    <a:pt x="865" y="265"/>
                  </a:lnTo>
                  <a:lnTo>
                    <a:pt x="861" y="279"/>
                  </a:lnTo>
                  <a:lnTo>
                    <a:pt x="843" y="288"/>
                  </a:lnTo>
                  <a:lnTo>
                    <a:pt x="819" y="300"/>
                  </a:lnTo>
                  <a:lnTo>
                    <a:pt x="796" y="324"/>
                  </a:lnTo>
                  <a:lnTo>
                    <a:pt x="786" y="334"/>
                  </a:lnTo>
                  <a:lnTo>
                    <a:pt x="765" y="343"/>
                  </a:lnTo>
                  <a:lnTo>
                    <a:pt x="735" y="352"/>
                  </a:lnTo>
                  <a:lnTo>
                    <a:pt x="714" y="367"/>
                  </a:lnTo>
                  <a:lnTo>
                    <a:pt x="687" y="390"/>
                  </a:lnTo>
                  <a:lnTo>
                    <a:pt x="669" y="409"/>
                  </a:lnTo>
                  <a:lnTo>
                    <a:pt x="649" y="420"/>
                  </a:lnTo>
                  <a:lnTo>
                    <a:pt x="648" y="481"/>
                  </a:lnTo>
                  <a:lnTo>
                    <a:pt x="673" y="510"/>
                  </a:lnTo>
                  <a:lnTo>
                    <a:pt x="703" y="526"/>
                  </a:lnTo>
                  <a:lnTo>
                    <a:pt x="730" y="531"/>
                  </a:lnTo>
                  <a:lnTo>
                    <a:pt x="751" y="535"/>
                  </a:lnTo>
                  <a:lnTo>
                    <a:pt x="777" y="549"/>
                  </a:lnTo>
                  <a:lnTo>
                    <a:pt x="795" y="567"/>
                  </a:lnTo>
                  <a:lnTo>
                    <a:pt x="819" y="577"/>
                  </a:lnTo>
                  <a:lnTo>
                    <a:pt x="846" y="583"/>
                  </a:lnTo>
                  <a:lnTo>
                    <a:pt x="861" y="592"/>
                  </a:lnTo>
                  <a:lnTo>
                    <a:pt x="874" y="606"/>
                  </a:lnTo>
                  <a:lnTo>
                    <a:pt x="889" y="621"/>
                  </a:lnTo>
                  <a:lnTo>
                    <a:pt x="888" y="634"/>
                  </a:lnTo>
                  <a:lnTo>
                    <a:pt x="867" y="637"/>
                  </a:lnTo>
                  <a:lnTo>
                    <a:pt x="853" y="631"/>
                  </a:lnTo>
                  <a:lnTo>
                    <a:pt x="832" y="618"/>
                  </a:lnTo>
                  <a:lnTo>
                    <a:pt x="807" y="618"/>
                  </a:lnTo>
                  <a:lnTo>
                    <a:pt x="780" y="618"/>
                  </a:lnTo>
                  <a:lnTo>
                    <a:pt x="759" y="615"/>
                  </a:lnTo>
                  <a:lnTo>
                    <a:pt x="736" y="592"/>
                  </a:lnTo>
                  <a:lnTo>
                    <a:pt x="718" y="588"/>
                  </a:lnTo>
                  <a:lnTo>
                    <a:pt x="684" y="588"/>
                  </a:lnTo>
                  <a:lnTo>
                    <a:pt x="615" y="588"/>
                  </a:lnTo>
                  <a:lnTo>
                    <a:pt x="604" y="606"/>
                  </a:lnTo>
                  <a:lnTo>
                    <a:pt x="589" y="621"/>
                  </a:lnTo>
                  <a:lnTo>
                    <a:pt x="576" y="628"/>
                  </a:lnTo>
                  <a:lnTo>
                    <a:pt x="580" y="666"/>
                  </a:lnTo>
                  <a:lnTo>
                    <a:pt x="600" y="702"/>
                  </a:lnTo>
                  <a:lnTo>
                    <a:pt x="618" y="723"/>
                  </a:lnTo>
                  <a:lnTo>
                    <a:pt x="630" y="753"/>
                  </a:lnTo>
                  <a:lnTo>
                    <a:pt x="631" y="787"/>
                  </a:lnTo>
                  <a:lnTo>
                    <a:pt x="640" y="807"/>
                  </a:lnTo>
                  <a:lnTo>
                    <a:pt x="654" y="838"/>
                  </a:lnTo>
                  <a:lnTo>
                    <a:pt x="664" y="862"/>
                  </a:lnTo>
                  <a:lnTo>
                    <a:pt x="664" y="889"/>
                  </a:lnTo>
                  <a:lnTo>
                    <a:pt x="654" y="898"/>
                  </a:lnTo>
                  <a:lnTo>
                    <a:pt x="642" y="898"/>
                  </a:lnTo>
                  <a:lnTo>
                    <a:pt x="624" y="870"/>
                  </a:lnTo>
                  <a:lnTo>
                    <a:pt x="612" y="837"/>
                  </a:lnTo>
                  <a:lnTo>
                    <a:pt x="583" y="808"/>
                  </a:lnTo>
                  <a:lnTo>
                    <a:pt x="568" y="789"/>
                  </a:lnTo>
                  <a:lnTo>
                    <a:pt x="556" y="760"/>
                  </a:lnTo>
                  <a:lnTo>
                    <a:pt x="549" y="738"/>
                  </a:lnTo>
                  <a:lnTo>
                    <a:pt x="513" y="708"/>
                  </a:lnTo>
                  <a:lnTo>
                    <a:pt x="489" y="682"/>
                  </a:lnTo>
                  <a:lnTo>
                    <a:pt x="415" y="684"/>
                  </a:lnTo>
                  <a:lnTo>
                    <a:pt x="390" y="730"/>
                  </a:lnTo>
                  <a:lnTo>
                    <a:pt x="372" y="759"/>
                  </a:lnTo>
                  <a:lnTo>
                    <a:pt x="361" y="798"/>
                  </a:lnTo>
                  <a:lnTo>
                    <a:pt x="339" y="838"/>
                  </a:lnTo>
                  <a:lnTo>
                    <a:pt x="316" y="874"/>
                  </a:lnTo>
                  <a:lnTo>
                    <a:pt x="294" y="907"/>
                  </a:lnTo>
                  <a:lnTo>
                    <a:pt x="285" y="915"/>
                  </a:lnTo>
                  <a:lnTo>
                    <a:pt x="268" y="909"/>
                  </a:lnTo>
                  <a:lnTo>
                    <a:pt x="268" y="894"/>
                  </a:lnTo>
                  <a:lnTo>
                    <a:pt x="276" y="867"/>
                  </a:lnTo>
                  <a:lnTo>
                    <a:pt x="291" y="837"/>
                  </a:lnTo>
                  <a:lnTo>
                    <a:pt x="294" y="790"/>
                  </a:lnTo>
                  <a:lnTo>
                    <a:pt x="298" y="766"/>
                  </a:lnTo>
                  <a:lnTo>
                    <a:pt x="313" y="744"/>
                  </a:lnTo>
                  <a:lnTo>
                    <a:pt x="319" y="699"/>
                  </a:lnTo>
                  <a:lnTo>
                    <a:pt x="324" y="664"/>
                  </a:lnTo>
                  <a:lnTo>
                    <a:pt x="336" y="637"/>
                  </a:lnTo>
                  <a:lnTo>
                    <a:pt x="309" y="609"/>
                  </a:lnTo>
                  <a:lnTo>
                    <a:pt x="283" y="583"/>
                  </a:lnTo>
                  <a:lnTo>
                    <a:pt x="271" y="577"/>
                  </a:lnTo>
                  <a:lnTo>
                    <a:pt x="231" y="601"/>
                  </a:lnTo>
                  <a:lnTo>
                    <a:pt x="201" y="619"/>
                  </a:lnTo>
                  <a:lnTo>
                    <a:pt x="162" y="633"/>
                  </a:lnTo>
                  <a:lnTo>
                    <a:pt x="118" y="640"/>
                  </a:lnTo>
                  <a:lnTo>
                    <a:pt x="88" y="655"/>
                  </a:lnTo>
                  <a:lnTo>
                    <a:pt x="63" y="666"/>
                  </a:lnTo>
                  <a:lnTo>
                    <a:pt x="27" y="666"/>
                  </a:lnTo>
                  <a:lnTo>
                    <a:pt x="16" y="655"/>
                  </a:lnTo>
                  <a:lnTo>
                    <a:pt x="30" y="642"/>
                  </a:lnTo>
                  <a:lnTo>
                    <a:pt x="67" y="628"/>
                  </a:lnTo>
                  <a:lnTo>
                    <a:pt x="94" y="606"/>
                  </a:lnTo>
                  <a:lnTo>
                    <a:pt x="120" y="588"/>
                  </a:lnTo>
                  <a:lnTo>
                    <a:pt x="136" y="576"/>
                  </a:lnTo>
                  <a:lnTo>
                    <a:pt x="162" y="567"/>
                  </a:lnTo>
                  <a:lnTo>
                    <a:pt x="204" y="531"/>
                  </a:lnTo>
                  <a:lnTo>
                    <a:pt x="231" y="510"/>
                  </a:lnTo>
                  <a:lnTo>
                    <a:pt x="247" y="504"/>
                  </a:lnTo>
                  <a:lnTo>
                    <a:pt x="250" y="429"/>
                  </a:lnTo>
                  <a:lnTo>
                    <a:pt x="204" y="396"/>
                  </a:lnTo>
                  <a:lnTo>
                    <a:pt x="190" y="390"/>
                  </a:lnTo>
                  <a:lnTo>
                    <a:pt x="129" y="385"/>
                  </a:lnTo>
                  <a:lnTo>
                    <a:pt x="105" y="369"/>
                  </a:lnTo>
                  <a:lnTo>
                    <a:pt x="81" y="355"/>
                  </a:lnTo>
                  <a:lnTo>
                    <a:pt x="63" y="345"/>
                  </a:lnTo>
                  <a:lnTo>
                    <a:pt x="34" y="339"/>
                  </a:lnTo>
                  <a:lnTo>
                    <a:pt x="3" y="307"/>
                  </a:lnTo>
                  <a:lnTo>
                    <a:pt x="0" y="291"/>
                  </a:lnTo>
                  <a:lnTo>
                    <a:pt x="9" y="285"/>
                  </a:lnTo>
                  <a:lnTo>
                    <a:pt x="39" y="286"/>
                  </a:lnTo>
                  <a:lnTo>
                    <a:pt x="67" y="301"/>
                  </a:lnTo>
                  <a:lnTo>
                    <a:pt x="85" y="304"/>
                  </a:lnTo>
                  <a:lnTo>
                    <a:pt x="115" y="306"/>
                  </a:lnTo>
                  <a:lnTo>
                    <a:pt x="148" y="318"/>
                  </a:lnTo>
                  <a:lnTo>
                    <a:pt x="165" y="324"/>
                  </a:lnTo>
                  <a:lnTo>
                    <a:pt x="226" y="327"/>
                  </a:lnTo>
                  <a:lnTo>
                    <a:pt x="258" y="334"/>
                  </a:lnTo>
                  <a:lnTo>
                    <a:pt x="279" y="334"/>
                  </a:lnTo>
                </a:path>
              </a:pathLst>
            </a:custGeom>
            <a:solidFill>
              <a:schemeClr val="hlink">
                <a:alpha val="50000"/>
              </a:schemeClr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Freeform 5"/>
            <p:cNvSpPr>
              <a:spLocks/>
            </p:cNvSpPr>
            <p:nvPr/>
          </p:nvSpPr>
          <p:spPr bwMode="ltGray">
            <a:xfrm>
              <a:off x="6" y="2087"/>
              <a:ext cx="890" cy="916"/>
            </a:xfrm>
            <a:custGeom>
              <a:avLst/>
              <a:gdLst/>
              <a:ahLst/>
              <a:cxnLst>
                <a:cxn ang="0">
                  <a:pos x="307" y="292"/>
                </a:cxn>
                <a:cxn ang="0">
                  <a:pos x="307" y="234"/>
                </a:cxn>
                <a:cxn ang="0">
                  <a:pos x="261" y="159"/>
                </a:cxn>
                <a:cxn ang="0">
                  <a:pos x="247" y="91"/>
                </a:cxn>
                <a:cxn ang="0">
                  <a:pos x="225" y="24"/>
                </a:cxn>
                <a:cxn ang="0">
                  <a:pos x="259" y="21"/>
                </a:cxn>
                <a:cxn ang="0">
                  <a:pos x="298" y="82"/>
                </a:cxn>
                <a:cxn ang="0">
                  <a:pos x="322" y="118"/>
                </a:cxn>
                <a:cxn ang="0">
                  <a:pos x="358" y="180"/>
                </a:cxn>
                <a:cxn ang="0">
                  <a:pos x="406" y="240"/>
                </a:cxn>
                <a:cxn ang="0">
                  <a:pos x="505" y="184"/>
                </a:cxn>
                <a:cxn ang="0">
                  <a:pos x="514" y="118"/>
                </a:cxn>
                <a:cxn ang="0">
                  <a:pos x="552" y="69"/>
                </a:cxn>
                <a:cxn ang="0">
                  <a:pos x="589" y="13"/>
                </a:cxn>
                <a:cxn ang="0">
                  <a:pos x="615" y="16"/>
                </a:cxn>
                <a:cxn ang="0">
                  <a:pos x="600" y="49"/>
                </a:cxn>
                <a:cxn ang="0">
                  <a:pos x="592" y="124"/>
                </a:cxn>
                <a:cxn ang="0">
                  <a:pos x="574" y="186"/>
                </a:cxn>
                <a:cxn ang="0">
                  <a:pos x="568" y="282"/>
                </a:cxn>
                <a:cxn ang="0">
                  <a:pos x="645" y="325"/>
                </a:cxn>
                <a:cxn ang="0">
                  <a:pos x="720" y="277"/>
                </a:cxn>
                <a:cxn ang="0">
                  <a:pos x="816" y="253"/>
                </a:cxn>
                <a:cxn ang="0">
                  <a:pos x="861" y="279"/>
                </a:cxn>
                <a:cxn ang="0">
                  <a:pos x="796" y="324"/>
                </a:cxn>
                <a:cxn ang="0">
                  <a:pos x="735" y="352"/>
                </a:cxn>
                <a:cxn ang="0">
                  <a:pos x="669" y="409"/>
                </a:cxn>
                <a:cxn ang="0">
                  <a:pos x="673" y="510"/>
                </a:cxn>
                <a:cxn ang="0">
                  <a:pos x="751" y="535"/>
                </a:cxn>
                <a:cxn ang="0">
                  <a:pos x="819" y="577"/>
                </a:cxn>
                <a:cxn ang="0">
                  <a:pos x="874" y="606"/>
                </a:cxn>
                <a:cxn ang="0">
                  <a:pos x="867" y="637"/>
                </a:cxn>
                <a:cxn ang="0">
                  <a:pos x="807" y="618"/>
                </a:cxn>
                <a:cxn ang="0">
                  <a:pos x="736" y="592"/>
                </a:cxn>
                <a:cxn ang="0">
                  <a:pos x="615" y="588"/>
                </a:cxn>
                <a:cxn ang="0">
                  <a:pos x="576" y="628"/>
                </a:cxn>
                <a:cxn ang="0">
                  <a:pos x="618" y="723"/>
                </a:cxn>
                <a:cxn ang="0">
                  <a:pos x="640" y="807"/>
                </a:cxn>
                <a:cxn ang="0">
                  <a:pos x="664" y="889"/>
                </a:cxn>
                <a:cxn ang="0">
                  <a:pos x="624" y="870"/>
                </a:cxn>
                <a:cxn ang="0">
                  <a:pos x="568" y="789"/>
                </a:cxn>
                <a:cxn ang="0">
                  <a:pos x="513" y="708"/>
                </a:cxn>
                <a:cxn ang="0">
                  <a:pos x="390" y="730"/>
                </a:cxn>
                <a:cxn ang="0">
                  <a:pos x="339" y="838"/>
                </a:cxn>
                <a:cxn ang="0">
                  <a:pos x="285" y="915"/>
                </a:cxn>
                <a:cxn ang="0">
                  <a:pos x="276" y="867"/>
                </a:cxn>
                <a:cxn ang="0">
                  <a:pos x="298" y="766"/>
                </a:cxn>
                <a:cxn ang="0">
                  <a:pos x="324" y="664"/>
                </a:cxn>
                <a:cxn ang="0">
                  <a:pos x="283" y="583"/>
                </a:cxn>
                <a:cxn ang="0">
                  <a:pos x="201" y="619"/>
                </a:cxn>
                <a:cxn ang="0">
                  <a:pos x="88" y="655"/>
                </a:cxn>
                <a:cxn ang="0">
                  <a:pos x="16" y="655"/>
                </a:cxn>
                <a:cxn ang="0">
                  <a:pos x="94" y="606"/>
                </a:cxn>
                <a:cxn ang="0">
                  <a:pos x="162" y="567"/>
                </a:cxn>
                <a:cxn ang="0">
                  <a:pos x="247" y="504"/>
                </a:cxn>
                <a:cxn ang="0">
                  <a:pos x="190" y="390"/>
                </a:cxn>
                <a:cxn ang="0">
                  <a:pos x="81" y="355"/>
                </a:cxn>
                <a:cxn ang="0">
                  <a:pos x="3" y="307"/>
                </a:cxn>
                <a:cxn ang="0">
                  <a:pos x="39" y="286"/>
                </a:cxn>
                <a:cxn ang="0">
                  <a:pos x="115" y="306"/>
                </a:cxn>
                <a:cxn ang="0">
                  <a:pos x="226" y="327"/>
                </a:cxn>
              </a:cxnLst>
              <a:rect l="0" t="0" r="r" b="b"/>
              <a:pathLst>
                <a:path w="890" h="916">
                  <a:moveTo>
                    <a:pt x="279" y="334"/>
                  </a:moveTo>
                  <a:lnTo>
                    <a:pt x="292" y="312"/>
                  </a:lnTo>
                  <a:lnTo>
                    <a:pt x="307" y="292"/>
                  </a:lnTo>
                  <a:lnTo>
                    <a:pt x="324" y="276"/>
                  </a:lnTo>
                  <a:lnTo>
                    <a:pt x="313" y="255"/>
                  </a:lnTo>
                  <a:lnTo>
                    <a:pt x="307" y="234"/>
                  </a:lnTo>
                  <a:lnTo>
                    <a:pt x="288" y="202"/>
                  </a:lnTo>
                  <a:lnTo>
                    <a:pt x="274" y="181"/>
                  </a:lnTo>
                  <a:lnTo>
                    <a:pt x="261" y="159"/>
                  </a:lnTo>
                  <a:lnTo>
                    <a:pt x="256" y="139"/>
                  </a:lnTo>
                  <a:lnTo>
                    <a:pt x="256" y="118"/>
                  </a:lnTo>
                  <a:lnTo>
                    <a:pt x="247" y="91"/>
                  </a:lnTo>
                  <a:lnTo>
                    <a:pt x="237" y="70"/>
                  </a:lnTo>
                  <a:lnTo>
                    <a:pt x="226" y="46"/>
                  </a:lnTo>
                  <a:lnTo>
                    <a:pt x="225" y="24"/>
                  </a:lnTo>
                  <a:lnTo>
                    <a:pt x="232" y="10"/>
                  </a:lnTo>
                  <a:lnTo>
                    <a:pt x="247" y="9"/>
                  </a:lnTo>
                  <a:lnTo>
                    <a:pt x="259" y="21"/>
                  </a:lnTo>
                  <a:lnTo>
                    <a:pt x="270" y="46"/>
                  </a:lnTo>
                  <a:lnTo>
                    <a:pt x="280" y="61"/>
                  </a:lnTo>
                  <a:lnTo>
                    <a:pt x="298" y="82"/>
                  </a:lnTo>
                  <a:lnTo>
                    <a:pt x="309" y="88"/>
                  </a:lnTo>
                  <a:lnTo>
                    <a:pt x="315" y="99"/>
                  </a:lnTo>
                  <a:lnTo>
                    <a:pt x="322" y="118"/>
                  </a:lnTo>
                  <a:lnTo>
                    <a:pt x="330" y="141"/>
                  </a:lnTo>
                  <a:lnTo>
                    <a:pt x="339" y="160"/>
                  </a:lnTo>
                  <a:lnTo>
                    <a:pt x="358" y="180"/>
                  </a:lnTo>
                  <a:lnTo>
                    <a:pt x="379" y="205"/>
                  </a:lnTo>
                  <a:lnTo>
                    <a:pt x="399" y="225"/>
                  </a:lnTo>
                  <a:lnTo>
                    <a:pt x="406" y="240"/>
                  </a:lnTo>
                  <a:lnTo>
                    <a:pt x="474" y="241"/>
                  </a:lnTo>
                  <a:lnTo>
                    <a:pt x="495" y="208"/>
                  </a:lnTo>
                  <a:lnTo>
                    <a:pt x="505" y="184"/>
                  </a:lnTo>
                  <a:lnTo>
                    <a:pt x="507" y="160"/>
                  </a:lnTo>
                  <a:lnTo>
                    <a:pt x="510" y="141"/>
                  </a:lnTo>
                  <a:lnTo>
                    <a:pt x="514" y="118"/>
                  </a:lnTo>
                  <a:lnTo>
                    <a:pt x="529" y="94"/>
                  </a:lnTo>
                  <a:lnTo>
                    <a:pt x="540" y="85"/>
                  </a:lnTo>
                  <a:lnTo>
                    <a:pt x="552" y="69"/>
                  </a:lnTo>
                  <a:lnTo>
                    <a:pt x="561" y="45"/>
                  </a:lnTo>
                  <a:lnTo>
                    <a:pt x="571" y="27"/>
                  </a:lnTo>
                  <a:lnTo>
                    <a:pt x="589" y="13"/>
                  </a:lnTo>
                  <a:lnTo>
                    <a:pt x="604" y="0"/>
                  </a:lnTo>
                  <a:lnTo>
                    <a:pt x="613" y="6"/>
                  </a:lnTo>
                  <a:lnTo>
                    <a:pt x="615" y="16"/>
                  </a:lnTo>
                  <a:lnTo>
                    <a:pt x="606" y="27"/>
                  </a:lnTo>
                  <a:lnTo>
                    <a:pt x="603" y="34"/>
                  </a:lnTo>
                  <a:lnTo>
                    <a:pt x="600" y="49"/>
                  </a:lnTo>
                  <a:lnTo>
                    <a:pt x="600" y="79"/>
                  </a:lnTo>
                  <a:lnTo>
                    <a:pt x="600" y="103"/>
                  </a:lnTo>
                  <a:lnTo>
                    <a:pt x="592" y="124"/>
                  </a:lnTo>
                  <a:lnTo>
                    <a:pt x="583" y="145"/>
                  </a:lnTo>
                  <a:lnTo>
                    <a:pt x="576" y="162"/>
                  </a:lnTo>
                  <a:lnTo>
                    <a:pt x="574" y="186"/>
                  </a:lnTo>
                  <a:lnTo>
                    <a:pt x="574" y="216"/>
                  </a:lnTo>
                  <a:lnTo>
                    <a:pt x="568" y="244"/>
                  </a:lnTo>
                  <a:lnTo>
                    <a:pt x="568" y="282"/>
                  </a:lnTo>
                  <a:lnTo>
                    <a:pt x="588" y="300"/>
                  </a:lnTo>
                  <a:lnTo>
                    <a:pt x="607" y="325"/>
                  </a:lnTo>
                  <a:lnTo>
                    <a:pt x="645" y="325"/>
                  </a:lnTo>
                  <a:lnTo>
                    <a:pt x="678" y="312"/>
                  </a:lnTo>
                  <a:lnTo>
                    <a:pt x="697" y="292"/>
                  </a:lnTo>
                  <a:lnTo>
                    <a:pt x="720" y="277"/>
                  </a:lnTo>
                  <a:lnTo>
                    <a:pt x="777" y="274"/>
                  </a:lnTo>
                  <a:lnTo>
                    <a:pt x="801" y="265"/>
                  </a:lnTo>
                  <a:lnTo>
                    <a:pt x="816" y="253"/>
                  </a:lnTo>
                  <a:lnTo>
                    <a:pt x="859" y="252"/>
                  </a:lnTo>
                  <a:lnTo>
                    <a:pt x="865" y="265"/>
                  </a:lnTo>
                  <a:lnTo>
                    <a:pt x="861" y="279"/>
                  </a:lnTo>
                  <a:lnTo>
                    <a:pt x="843" y="288"/>
                  </a:lnTo>
                  <a:lnTo>
                    <a:pt x="819" y="300"/>
                  </a:lnTo>
                  <a:lnTo>
                    <a:pt x="796" y="324"/>
                  </a:lnTo>
                  <a:lnTo>
                    <a:pt x="786" y="334"/>
                  </a:lnTo>
                  <a:lnTo>
                    <a:pt x="765" y="343"/>
                  </a:lnTo>
                  <a:lnTo>
                    <a:pt x="735" y="352"/>
                  </a:lnTo>
                  <a:lnTo>
                    <a:pt x="714" y="367"/>
                  </a:lnTo>
                  <a:lnTo>
                    <a:pt x="687" y="390"/>
                  </a:lnTo>
                  <a:lnTo>
                    <a:pt x="669" y="409"/>
                  </a:lnTo>
                  <a:lnTo>
                    <a:pt x="649" y="420"/>
                  </a:lnTo>
                  <a:lnTo>
                    <a:pt x="648" y="481"/>
                  </a:lnTo>
                  <a:lnTo>
                    <a:pt x="673" y="510"/>
                  </a:lnTo>
                  <a:lnTo>
                    <a:pt x="703" y="526"/>
                  </a:lnTo>
                  <a:lnTo>
                    <a:pt x="730" y="531"/>
                  </a:lnTo>
                  <a:lnTo>
                    <a:pt x="751" y="535"/>
                  </a:lnTo>
                  <a:lnTo>
                    <a:pt x="777" y="549"/>
                  </a:lnTo>
                  <a:lnTo>
                    <a:pt x="795" y="567"/>
                  </a:lnTo>
                  <a:lnTo>
                    <a:pt x="819" y="577"/>
                  </a:lnTo>
                  <a:lnTo>
                    <a:pt x="846" y="583"/>
                  </a:lnTo>
                  <a:lnTo>
                    <a:pt x="861" y="592"/>
                  </a:lnTo>
                  <a:lnTo>
                    <a:pt x="874" y="606"/>
                  </a:lnTo>
                  <a:lnTo>
                    <a:pt x="889" y="621"/>
                  </a:lnTo>
                  <a:lnTo>
                    <a:pt x="888" y="634"/>
                  </a:lnTo>
                  <a:lnTo>
                    <a:pt x="867" y="637"/>
                  </a:lnTo>
                  <a:lnTo>
                    <a:pt x="853" y="631"/>
                  </a:lnTo>
                  <a:lnTo>
                    <a:pt x="832" y="618"/>
                  </a:lnTo>
                  <a:lnTo>
                    <a:pt x="807" y="618"/>
                  </a:lnTo>
                  <a:lnTo>
                    <a:pt x="780" y="618"/>
                  </a:lnTo>
                  <a:lnTo>
                    <a:pt x="759" y="615"/>
                  </a:lnTo>
                  <a:lnTo>
                    <a:pt x="736" y="592"/>
                  </a:lnTo>
                  <a:lnTo>
                    <a:pt x="718" y="588"/>
                  </a:lnTo>
                  <a:lnTo>
                    <a:pt x="684" y="588"/>
                  </a:lnTo>
                  <a:lnTo>
                    <a:pt x="615" y="588"/>
                  </a:lnTo>
                  <a:lnTo>
                    <a:pt x="604" y="606"/>
                  </a:lnTo>
                  <a:lnTo>
                    <a:pt x="589" y="621"/>
                  </a:lnTo>
                  <a:lnTo>
                    <a:pt x="576" y="628"/>
                  </a:lnTo>
                  <a:lnTo>
                    <a:pt x="580" y="666"/>
                  </a:lnTo>
                  <a:lnTo>
                    <a:pt x="600" y="702"/>
                  </a:lnTo>
                  <a:lnTo>
                    <a:pt x="618" y="723"/>
                  </a:lnTo>
                  <a:lnTo>
                    <a:pt x="630" y="753"/>
                  </a:lnTo>
                  <a:lnTo>
                    <a:pt x="631" y="787"/>
                  </a:lnTo>
                  <a:lnTo>
                    <a:pt x="640" y="807"/>
                  </a:lnTo>
                  <a:lnTo>
                    <a:pt x="654" y="838"/>
                  </a:lnTo>
                  <a:lnTo>
                    <a:pt x="664" y="862"/>
                  </a:lnTo>
                  <a:lnTo>
                    <a:pt x="664" y="889"/>
                  </a:lnTo>
                  <a:lnTo>
                    <a:pt x="654" y="898"/>
                  </a:lnTo>
                  <a:lnTo>
                    <a:pt x="642" y="898"/>
                  </a:lnTo>
                  <a:lnTo>
                    <a:pt x="624" y="870"/>
                  </a:lnTo>
                  <a:lnTo>
                    <a:pt x="612" y="837"/>
                  </a:lnTo>
                  <a:lnTo>
                    <a:pt x="583" y="808"/>
                  </a:lnTo>
                  <a:lnTo>
                    <a:pt x="568" y="789"/>
                  </a:lnTo>
                  <a:lnTo>
                    <a:pt x="556" y="760"/>
                  </a:lnTo>
                  <a:lnTo>
                    <a:pt x="549" y="738"/>
                  </a:lnTo>
                  <a:lnTo>
                    <a:pt x="513" y="708"/>
                  </a:lnTo>
                  <a:lnTo>
                    <a:pt x="489" y="682"/>
                  </a:lnTo>
                  <a:lnTo>
                    <a:pt x="415" y="684"/>
                  </a:lnTo>
                  <a:lnTo>
                    <a:pt x="390" y="730"/>
                  </a:lnTo>
                  <a:lnTo>
                    <a:pt x="372" y="759"/>
                  </a:lnTo>
                  <a:lnTo>
                    <a:pt x="361" y="798"/>
                  </a:lnTo>
                  <a:lnTo>
                    <a:pt x="339" y="838"/>
                  </a:lnTo>
                  <a:lnTo>
                    <a:pt x="316" y="874"/>
                  </a:lnTo>
                  <a:lnTo>
                    <a:pt x="294" y="907"/>
                  </a:lnTo>
                  <a:lnTo>
                    <a:pt x="285" y="915"/>
                  </a:lnTo>
                  <a:lnTo>
                    <a:pt x="268" y="909"/>
                  </a:lnTo>
                  <a:lnTo>
                    <a:pt x="268" y="894"/>
                  </a:lnTo>
                  <a:lnTo>
                    <a:pt x="276" y="867"/>
                  </a:lnTo>
                  <a:lnTo>
                    <a:pt x="291" y="837"/>
                  </a:lnTo>
                  <a:lnTo>
                    <a:pt x="294" y="790"/>
                  </a:lnTo>
                  <a:lnTo>
                    <a:pt x="298" y="766"/>
                  </a:lnTo>
                  <a:lnTo>
                    <a:pt x="313" y="744"/>
                  </a:lnTo>
                  <a:lnTo>
                    <a:pt x="319" y="699"/>
                  </a:lnTo>
                  <a:lnTo>
                    <a:pt x="324" y="664"/>
                  </a:lnTo>
                  <a:lnTo>
                    <a:pt x="336" y="637"/>
                  </a:lnTo>
                  <a:lnTo>
                    <a:pt x="309" y="609"/>
                  </a:lnTo>
                  <a:lnTo>
                    <a:pt x="283" y="583"/>
                  </a:lnTo>
                  <a:lnTo>
                    <a:pt x="271" y="577"/>
                  </a:lnTo>
                  <a:lnTo>
                    <a:pt x="231" y="601"/>
                  </a:lnTo>
                  <a:lnTo>
                    <a:pt x="201" y="619"/>
                  </a:lnTo>
                  <a:lnTo>
                    <a:pt x="162" y="633"/>
                  </a:lnTo>
                  <a:lnTo>
                    <a:pt x="118" y="640"/>
                  </a:lnTo>
                  <a:lnTo>
                    <a:pt x="88" y="655"/>
                  </a:lnTo>
                  <a:lnTo>
                    <a:pt x="63" y="666"/>
                  </a:lnTo>
                  <a:lnTo>
                    <a:pt x="27" y="666"/>
                  </a:lnTo>
                  <a:lnTo>
                    <a:pt x="16" y="655"/>
                  </a:lnTo>
                  <a:lnTo>
                    <a:pt x="30" y="642"/>
                  </a:lnTo>
                  <a:lnTo>
                    <a:pt x="67" y="628"/>
                  </a:lnTo>
                  <a:lnTo>
                    <a:pt x="94" y="606"/>
                  </a:lnTo>
                  <a:lnTo>
                    <a:pt x="120" y="588"/>
                  </a:lnTo>
                  <a:lnTo>
                    <a:pt x="136" y="576"/>
                  </a:lnTo>
                  <a:lnTo>
                    <a:pt x="162" y="567"/>
                  </a:lnTo>
                  <a:lnTo>
                    <a:pt x="204" y="531"/>
                  </a:lnTo>
                  <a:lnTo>
                    <a:pt x="231" y="510"/>
                  </a:lnTo>
                  <a:lnTo>
                    <a:pt x="247" y="504"/>
                  </a:lnTo>
                  <a:lnTo>
                    <a:pt x="250" y="429"/>
                  </a:lnTo>
                  <a:lnTo>
                    <a:pt x="204" y="396"/>
                  </a:lnTo>
                  <a:lnTo>
                    <a:pt x="190" y="390"/>
                  </a:lnTo>
                  <a:lnTo>
                    <a:pt x="129" y="385"/>
                  </a:lnTo>
                  <a:lnTo>
                    <a:pt x="105" y="369"/>
                  </a:lnTo>
                  <a:lnTo>
                    <a:pt x="81" y="355"/>
                  </a:lnTo>
                  <a:lnTo>
                    <a:pt x="63" y="345"/>
                  </a:lnTo>
                  <a:lnTo>
                    <a:pt x="34" y="339"/>
                  </a:lnTo>
                  <a:lnTo>
                    <a:pt x="3" y="307"/>
                  </a:lnTo>
                  <a:lnTo>
                    <a:pt x="0" y="291"/>
                  </a:lnTo>
                  <a:lnTo>
                    <a:pt x="9" y="285"/>
                  </a:lnTo>
                  <a:lnTo>
                    <a:pt x="39" y="286"/>
                  </a:lnTo>
                  <a:lnTo>
                    <a:pt x="67" y="301"/>
                  </a:lnTo>
                  <a:lnTo>
                    <a:pt x="85" y="304"/>
                  </a:lnTo>
                  <a:lnTo>
                    <a:pt x="115" y="306"/>
                  </a:lnTo>
                  <a:lnTo>
                    <a:pt x="148" y="318"/>
                  </a:lnTo>
                  <a:lnTo>
                    <a:pt x="165" y="324"/>
                  </a:lnTo>
                  <a:lnTo>
                    <a:pt x="226" y="327"/>
                  </a:lnTo>
                  <a:lnTo>
                    <a:pt x="258" y="334"/>
                  </a:lnTo>
                  <a:lnTo>
                    <a:pt x="279" y="334"/>
                  </a:lnTo>
                </a:path>
              </a:pathLst>
            </a:custGeom>
            <a:solidFill>
              <a:schemeClr val="hlink">
                <a:alpha val="50000"/>
              </a:schemeClr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Freeform 6"/>
            <p:cNvSpPr>
              <a:spLocks/>
            </p:cNvSpPr>
            <p:nvPr/>
          </p:nvSpPr>
          <p:spPr bwMode="ltGray">
            <a:xfrm>
              <a:off x="6" y="3160"/>
              <a:ext cx="890" cy="916"/>
            </a:xfrm>
            <a:custGeom>
              <a:avLst/>
              <a:gdLst/>
              <a:ahLst/>
              <a:cxnLst>
                <a:cxn ang="0">
                  <a:pos x="307" y="292"/>
                </a:cxn>
                <a:cxn ang="0">
                  <a:pos x="307" y="234"/>
                </a:cxn>
                <a:cxn ang="0">
                  <a:pos x="261" y="159"/>
                </a:cxn>
                <a:cxn ang="0">
                  <a:pos x="247" y="91"/>
                </a:cxn>
                <a:cxn ang="0">
                  <a:pos x="225" y="24"/>
                </a:cxn>
                <a:cxn ang="0">
                  <a:pos x="259" y="21"/>
                </a:cxn>
                <a:cxn ang="0">
                  <a:pos x="298" y="82"/>
                </a:cxn>
                <a:cxn ang="0">
                  <a:pos x="322" y="118"/>
                </a:cxn>
                <a:cxn ang="0">
                  <a:pos x="358" y="180"/>
                </a:cxn>
                <a:cxn ang="0">
                  <a:pos x="406" y="240"/>
                </a:cxn>
                <a:cxn ang="0">
                  <a:pos x="505" y="184"/>
                </a:cxn>
                <a:cxn ang="0">
                  <a:pos x="514" y="118"/>
                </a:cxn>
                <a:cxn ang="0">
                  <a:pos x="552" y="69"/>
                </a:cxn>
                <a:cxn ang="0">
                  <a:pos x="589" y="13"/>
                </a:cxn>
                <a:cxn ang="0">
                  <a:pos x="615" y="16"/>
                </a:cxn>
                <a:cxn ang="0">
                  <a:pos x="600" y="49"/>
                </a:cxn>
                <a:cxn ang="0">
                  <a:pos x="592" y="124"/>
                </a:cxn>
                <a:cxn ang="0">
                  <a:pos x="574" y="186"/>
                </a:cxn>
                <a:cxn ang="0">
                  <a:pos x="568" y="282"/>
                </a:cxn>
                <a:cxn ang="0">
                  <a:pos x="645" y="325"/>
                </a:cxn>
                <a:cxn ang="0">
                  <a:pos x="720" y="277"/>
                </a:cxn>
                <a:cxn ang="0">
                  <a:pos x="816" y="253"/>
                </a:cxn>
                <a:cxn ang="0">
                  <a:pos x="861" y="279"/>
                </a:cxn>
                <a:cxn ang="0">
                  <a:pos x="796" y="324"/>
                </a:cxn>
                <a:cxn ang="0">
                  <a:pos x="735" y="352"/>
                </a:cxn>
                <a:cxn ang="0">
                  <a:pos x="669" y="409"/>
                </a:cxn>
                <a:cxn ang="0">
                  <a:pos x="673" y="510"/>
                </a:cxn>
                <a:cxn ang="0">
                  <a:pos x="751" y="535"/>
                </a:cxn>
                <a:cxn ang="0">
                  <a:pos x="819" y="577"/>
                </a:cxn>
                <a:cxn ang="0">
                  <a:pos x="874" y="606"/>
                </a:cxn>
                <a:cxn ang="0">
                  <a:pos x="867" y="637"/>
                </a:cxn>
                <a:cxn ang="0">
                  <a:pos x="807" y="618"/>
                </a:cxn>
                <a:cxn ang="0">
                  <a:pos x="736" y="592"/>
                </a:cxn>
                <a:cxn ang="0">
                  <a:pos x="615" y="588"/>
                </a:cxn>
                <a:cxn ang="0">
                  <a:pos x="576" y="628"/>
                </a:cxn>
                <a:cxn ang="0">
                  <a:pos x="618" y="723"/>
                </a:cxn>
                <a:cxn ang="0">
                  <a:pos x="640" y="807"/>
                </a:cxn>
                <a:cxn ang="0">
                  <a:pos x="664" y="889"/>
                </a:cxn>
                <a:cxn ang="0">
                  <a:pos x="624" y="870"/>
                </a:cxn>
                <a:cxn ang="0">
                  <a:pos x="568" y="789"/>
                </a:cxn>
                <a:cxn ang="0">
                  <a:pos x="513" y="708"/>
                </a:cxn>
                <a:cxn ang="0">
                  <a:pos x="390" y="730"/>
                </a:cxn>
                <a:cxn ang="0">
                  <a:pos x="339" y="838"/>
                </a:cxn>
                <a:cxn ang="0">
                  <a:pos x="285" y="915"/>
                </a:cxn>
                <a:cxn ang="0">
                  <a:pos x="276" y="867"/>
                </a:cxn>
                <a:cxn ang="0">
                  <a:pos x="298" y="766"/>
                </a:cxn>
                <a:cxn ang="0">
                  <a:pos x="324" y="664"/>
                </a:cxn>
                <a:cxn ang="0">
                  <a:pos x="283" y="583"/>
                </a:cxn>
                <a:cxn ang="0">
                  <a:pos x="201" y="619"/>
                </a:cxn>
                <a:cxn ang="0">
                  <a:pos x="88" y="655"/>
                </a:cxn>
                <a:cxn ang="0">
                  <a:pos x="16" y="655"/>
                </a:cxn>
                <a:cxn ang="0">
                  <a:pos x="94" y="606"/>
                </a:cxn>
                <a:cxn ang="0">
                  <a:pos x="162" y="567"/>
                </a:cxn>
                <a:cxn ang="0">
                  <a:pos x="247" y="504"/>
                </a:cxn>
                <a:cxn ang="0">
                  <a:pos x="190" y="390"/>
                </a:cxn>
                <a:cxn ang="0">
                  <a:pos x="81" y="355"/>
                </a:cxn>
                <a:cxn ang="0">
                  <a:pos x="3" y="307"/>
                </a:cxn>
                <a:cxn ang="0">
                  <a:pos x="39" y="286"/>
                </a:cxn>
                <a:cxn ang="0">
                  <a:pos x="115" y="306"/>
                </a:cxn>
                <a:cxn ang="0">
                  <a:pos x="226" y="327"/>
                </a:cxn>
              </a:cxnLst>
              <a:rect l="0" t="0" r="r" b="b"/>
              <a:pathLst>
                <a:path w="890" h="916">
                  <a:moveTo>
                    <a:pt x="279" y="334"/>
                  </a:moveTo>
                  <a:lnTo>
                    <a:pt x="292" y="312"/>
                  </a:lnTo>
                  <a:lnTo>
                    <a:pt x="307" y="292"/>
                  </a:lnTo>
                  <a:lnTo>
                    <a:pt x="324" y="276"/>
                  </a:lnTo>
                  <a:lnTo>
                    <a:pt x="313" y="255"/>
                  </a:lnTo>
                  <a:lnTo>
                    <a:pt x="307" y="234"/>
                  </a:lnTo>
                  <a:lnTo>
                    <a:pt x="288" y="202"/>
                  </a:lnTo>
                  <a:lnTo>
                    <a:pt x="274" y="181"/>
                  </a:lnTo>
                  <a:lnTo>
                    <a:pt x="261" y="159"/>
                  </a:lnTo>
                  <a:lnTo>
                    <a:pt x="256" y="139"/>
                  </a:lnTo>
                  <a:lnTo>
                    <a:pt x="256" y="118"/>
                  </a:lnTo>
                  <a:lnTo>
                    <a:pt x="247" y="91"/>
                  </a:lnTo>
                  <a:lnTo>
                    <a:pt x="237" y="70"/>
                  </a:lnTo>
                  <a:lnTo>
                    <a:pt x="226" y="46"/>
                  </a:lnTo>
                  <a:lnTo>
                    <a:pt x="225" y="24"/>
                  </a:lnTo>
                  <a:lnTo>
                    <a:pt x="232" y="10"/>
                  </a:lnTo>
                  <a:lnTo>
                    <a:pt x="247" y="9"/>
                  </a:lnTo>
                  <a:lnTo>
                    <a:pt x="259" y="21"/>
                  </a:lnTo>
                  <a:lnTo>
                    <a:pt x="270" y="46"/>
                  </a:lnTo>
                  <a:lnTo>
                    <a:pt x="280" y="61"/>
                  </a:lnTo>
                  <a:lnTo>
                    <a:pt x="298" y="82"/>
                  </a:lnTo>
                  <a:lnTo>
                    <a:pt x="309" y="88"/>
                  </a:lnTo>
                  <a:lnTo>
                    <a:pt x="315" y="99"/>
                  </a:lnTo>
                  <a:lnTo>
                    <a:pt x="322" y="118"/>
                  </a:lnTo>
                  <a:lnTo>
                    <a:pt x="330" y="141"/>
                  </a:lnTo>
                  <a:lnTo>
                    <a:pt x="339" y="160"/>
                  </a:lnTo>
                  <a:lnTo>
                    <a:pt x="358" y="180"/>
                  </a:lnTo>
                  <a:lnTo>
                    <a:pt x="379" y="205"/>
                  </a:lnTo>
                  <a:lnTo>
                    <a:pt x="399" y="225"/>
                  </a:lnTo>
                  <a:lnTo>
                    <a:pt x="406" y="240"/>
                  </a:lnTo>
                  <a:lnTo>
                    <a:pt x="474" y="241"/>
                  </a:lnTo>
                  <a:lnTo>
                    <a:pt x="495" y="208"/>
                  </a:lnTo>
                  <a:lnTo>
                    <a:pt x="505" y="184"/>
                  </a:lnTo>
                  <a:lnTo>
                    <a:pt x="507" y="160"/>
                  </a:lnTo>
                  <a:lnTo>
                    <a:pt x="510" y="141"/>
                  </a:lnTo>
                  <a:lnTo>
                    <a:pt x="514" y="118"/>
                  </a:lnTo>
                  <a:lnTo>
                    <a:pt x="529" y="94"/>
                  </a:lnTo>
                  <a:lnTo>
                    <a:pt x="540" y="85"/>
                  </a:lnTo>
                  <a:lnTo>
                    <a:pt x="552" y="69"/>
                  </a:lnTo>
                  <a:lnTo>
                    <a:pt x="561" y="45"/>
                  </a:lnTo>
                  <a:lnTo>
                    <a:pt x="571" y="27"/>
                  </a:lnTo>
                  <a:lnTo>
                    <a:pt x="589" y="13"/>
                  </a:lnTo>
                  <a:lnTo>
                    <a:pt x="604" y="0"/>
                  </a:lnTo>
                  <a:lnTo>
                    <a:pt x="613" y="6"/>
                  </a:lnTo>
                  <a:lnTo>
                    <a:pt x="615" y="16"/>
                  </a:lnTo>
                  <a:lnTo>
                    <a:pt x="606" y="27"/>
                  </a:lnTo>
                  <a:lnTo>
                    <a:pt x="603" y="34"/>
                  </a:lnTo>
                  <a:lnTo>
                    <a:pt x="600" y="49"/>
                  </a:lnTo>
                  <a:lnTo>
                    <a:pt x="600" y="79"/>
                  </a:lnTo>
                  <a:lnTo>
                    <a:pt x="600" y="103"/>
                  </a:lnTo>
                  <a:lnTo>
                    <a:pt x="592" y="124"/>
                  </a:lnTo>
                  <a:lnTo>
                    <a:pt x="583" y="145"/>
                  </a:lnTo>
                  <a:lnTo>
                    <a:pt x="576" y="162"/>
                  </a:lnTo>
                  <a:lnTo>
                    <a:pt x="574" y="186"/>
                  </a:lnTo>
                  <a:lnTo>
                    <a:pt x="574" y="216"/>
                  </a:lnTo>
                  <a:lnTo>
                    <a:pt x="568" y="244"/>
                  </a:lnTo>
                  <a:lnTo>
                    <a:pt x="568" y="282"/>
                  </a:lnTo>
                  <a:lnTo>
                    <a:pt x="588" y="300"/>
                  </a:lnTo>
                  <a:lnTo>
                    <a:pt x="607" y="325"/>
                  </a:lnTo>
                  <a:lnTo>
                    <a:pt x="645" y="325"/>
                  </a:lnTo>
                  <a:lnTo>
                    <a:pt x="678" y="312"/>
                  </a:lnTo>
                  <a:lnTo>
                    <a:pt x="697" y="292"/>
                  </a:lnTo>
                  <a:lnTo>
                    <a:pt x="720" y="277"/>
                  </a:lnTo>
                  <a:lnTo>
                    <a:pt x="777" y="274"/>
                  </a:lnTo>
                  <a:lnTo>
                    <a:pt x="801" y="265"/>
                  </a:lnTo>
                  <a:lnTo>
                    <a:pt x="816" y="253"/>
                  </a:lnTo>
                  <a:lnTo>
                    <a:pt x="859" y="252"/>
                  </a:lnTo>
                  <a:lnTo>
                    <a:pt x="865" y="265"/>
                  </a:lnTo>
                  <a:lnTo>
                    <a:pt x="861" y="279"/>
                  </a:lnTo>
                  <a:lnTo>
                    <a:pt x="843" y="288"/>
                  </a:lnTo>
                  <a:lnTo>
                    <a:pt x="819" y="300"/>
                  </a:lnTo>
                  <a:lnTo>
                    <a:pt x="796" y="324"/>
                  </a:lnTo>
                  <a:lnTo>
                    <a:pt x="786" y="334"/>
                  </a:lnTo>
                  <a:lnTo>
                    <a:pt x="765" y="343"/>
                  </a:lnTo>
                  <a:lnTo>
                    <a:pt x="735" y="352"/>
                  </a:lnTo>
                  <a:lnTo>
                    <a:pt x="714" y="367"/>
                  </a:lnTo>
                  <a:lnTo>
                    <a:pt x="687" y="390"/>
                  </a:lnTo>
                  <a:lnTo>
                    <a:pt x="669" y="409"/>
                  </a:lnTo>
                  <a:lnTo>
                    <a:pt x="649" y="420"/>
                  </a:lnTo>
                  <a:lnTo>
                    <a:pt x="648" y="481"/>
                  </a:lnTo>
                  <a:lnTo>
                    <a:pt x="673" y="510"/>
                  </a:lnTo>
                  <a:lnTo>
                    <a:pt x="703" y="526"/>
                  </a:lnTo>
                  <a:lnTo>
                    <a:pt x="730" y="531"/>
                  </a:lnTo>
                  <a:lnTo>
                    <a:pt x="751" y="535"/>
                  </a:lnTo>
                  <a:lnTo>
                    <a:pt x="777" y="549"/>
                  </a:lnTo>
                  <a:lnTo>
                    <a:pt x="795" y="567"/>
                  </a:lnTo>
                  <a:lnTo>
                    <a:pt x="819" y="577"/>
                  </a:lnTo>
                  <a:lnTo>
                    <a:pt x="846" y="583"/>
                  </a:lnTo>
                  <a:lnTo>
                    <a:pt x="861" y="592"/>
                  </a:lnTo>
                  <a:lnTo>
                    <a:pt x="874" y="606"/>
                  </a:lnTo>
                  <a:lnTo>
                    <a:pt x="889" y="621"/>
                  </a:lnTo>
                  <a:lnTo>
                    <a:pt x="888" y="634"/>
                  </a:lnTo>
                  <a:lnTo>
                    <a:pt x="867" y="637"/>
                  </a:lnTo>
                  <a:lnTo>
                    <a:pt x="853" y="631"/>
                  </a:lnTo>
                  <a:lnTo>
                    <a:pt x="832" y="618"/>
                  </a:lnTo>
                  <a:lnTo>
                    <a:pt x="807" y="618"/>
                  </a:lnTo>
                  <a:lnTo>
                    <a:pt x="780" y="618"/>
                  </a:lnTo>
                  <a:lnTo>
                    <a:pt x="759" y="615"/>
                  </a:lnTo>
                  <a:lnTo>
                    <a:pt x="736" y="592"/>
                  </a:lnTo>
                  <a:lnTo>
                    <a:pt x="718" y="588"/>
                  </a:lnTo>
                  <a:lnTo>
                    <a:pt x="684" y="588"/>
                  </a:lnTo>
                  <a:lnTo>
                    <a:pt x="615" y="588"/>
                  </a:lnTo>
                  <a:lnTo>
                    <a:pt x="604" y="606"/>
                  </a:lnTo>
                  <a:lnTo>
                    <a:pt x="589" y="621"/>
                  </a:lnTo>
                  <a:lnTo>
                    <a:pt x="576" y="628"/>
                  </a:lnTo>
                  <a:lnTo>
                    <a:pt x="580" y="666"/>
                  </a:lnTo>
                  <a:lnTo>
                    <a:pt x="600" y="702"/>
                  </a:lnTo>
                  <a:lnTo>
                    <a:pt x="618" y="723"/>
                  </a:lnTo>
                  <a:lnTo>
                    <a:pt x="630" y="753"/>
                  </a:lnTo>
                  <a:lnTo>
                    <a:pt x="631" y="787"/>
                  </a:lnTo>
                  <a:lnTo>
                    <a:pt x="640" y="807"/>
                  </a:lnTo>
                  <a:lnTo>
                    <a:pt x="654" y="838"/>
                  </a:lnTo>
                  <a:lnTo>
                    <a:pt x="664" y="862"/>
                  </a:lnTo>
                  <a:lnTo>
                    <a:pt x="664" y="889"/>
                  </a:lnTo>
                  <a:lnTo>
                    <a:pt x="654" y="898"/>
                  </a:lnTo>
                  <a:lnTo>
                    <a:pt x="642" y="898"/>
                  </a:lnTo>
                  <a:lnTo>
                    <a:pt x="624" y="870"/>
                  </a:lnTo>
                  <a:lnTo>
                    <a:pt x="612" y="837"/>
                  </a:lnTo>
                  <a:lnTo>
                    <a:pt x="583" y="808"/>
                  </a:lnTo>
                  <a:lnTo>
                    <a:pt x="568" y="789"/>
                  </a:lnTo>
                  <a:lnTo>
                    <a:pt x="556" y="760"/>
                  </a:lnTo>
                  <a:lnTo>
                    <a:pt x="549" y="738"/>
                  </a:lnTo>
                  <a:lnTo>
                    <a:pt x="513" y="708"/>
                  </a:lnTo>
                  <a:lnTo>
                    <a:pt x="489" y="682"/>
                  </a:lnTo>
                  <a:lnTo>
                    <a:pt x="415" y="684"/>
                  </a:lnTo>
                  <a:lnTo>
                    <a:pt x="390" y="730"/>
                  </a:lnTo>
                  <a:lnTo>
                    <a:pt x="372" y="759"/>
                  </a:lnTo>
                  <a:lnTo>
                    <a:pt x="361" y="798"/>
                  </a:lnTo>
                  <a:lnTo>
                    <a:pt x="339" y="838"/>
                  </a:lnTo>
                  <a:lnTo>
                    <a:pt x="316" y="874"/>
                  </a:lnTo>
                  <a:lnTo>
                    <a:pt x="294" y="907"/>
                  </a:lnTo>
                  <a:lnTo>
                    <a:pt x="285" y="915"/>
                  </a:lnTo>
                  <a:lnTo>
                    <a:pt x="268" y="909"/>
                  </a:lnTo>
                  <a:lnTo>
                    <a:pt x="268" y="894"/>
                  </a:lnTo>
                  <a:lnTo>
                    <a:pt x="276" y="867"/>
                  </a:lnTo>
                  <a:lnTo>
                    <a:pt x="291" y="837"/>
                  </a:lnTo>
                  <a:lnTo>
                    <a:pt x="294" y="790"/>
                  </a:lnTo>
                  <a:lnTo>
                    <a:pt x="298" y="766"/>
                  </a:lnTo>
                  <a:lnTo>
                    <a:pt x="313" y="744"/>
                  </a:lnTo>
                  <a:lnTo>
                    <a:pt x="319" y="699"/>
                  </a:lnTo>
                  <a:lnTo>
                    <a:pt x="324" y="664"/>
                  </a:lnTo>
                  <a:lnTo>
                    <a:pt x="336" y="637"/>
                  </a:lnTo>
                  <a:lnTo>
                    <a:pt x="309" y="609"/>
                  </a:lnTo>
                  <a:lnTo>
                    <a:pt x="283" y="583"/>
                  </a:lnTo>
                  <a:lnTo>
                    <a:pt x="271" y="577"/>
                  </a:lnTo>
                  <a:lnTo>
                    <a:pt x="231" y="601"/>
                  </a:lnTo>
                  <a:lnTo>
                    <a:pt x="201" y="619"/>
                  </a:lnTo>
                  <a:lnTo>
                    <a:pt x="162" y="633"/>
                  </a:lnTo>
                  <a:lnTo>
                    <a:pt x="118" y="640"/>
                  </a:lnTo>
                  <a:lnTo>
                    <a:pt x="88" y="655"/>
                  </a:lnTo>
                  <a:lnTo>
                    <a:pt x="63" y="666"/>
                  </a:lnTo>
                  <a:lnTo>
                    <a:pt x="27" y="666"/>
                  </a:lnTo>
                  <a:lnTo>
                    <a:pt x="16" y="655"/>
                  </a:lnTo>
                  <a:lnTo>
                    <a:pt x="30" y="642"/>
                  </a:lnTo>
                  <a:lnTo>
                    <a:pt x="67" y="628"/>
                  </a:lnTo>
                  <a:lnTo>
                    <a:pt x="94" y="606"/>
                  </a:lnTo>
                  <a:lnTo>
                    <a:pt x="120" y="588"/>
                  </a:lnTo>
                  <a:lnTo>
                    <a:pt x="136" y="576"/>
                  </a:lnTo>
                  <a:lnTo>
                    <a:pt x="162" y="567"/>
                  </a:lnTo>
                  <a:lnTo>
                    <a:pt x="204" y="531"/>
                  </a:lnTo>
                  <a:lnTo>
                    <a:pt x="231" y="510"/>
                  </a:lnTo>
                  <a:lnTo>
                    <a:pt x="247" y="504"/>
                  </a:lnTo>
                  <a:lnTo>
                    <a:pt x="250" y="429"/>
                  </a:lnTo>
                  <a:lnTo>
                    <a:pt x="204" y="396"/>
                  </a:lnTo>
                  <a:lnTo>
                    <a:pt x="190" y="390"/>
                  </a:lnTo>
                  <a:lnTo>
                    <a:pt x="129" y="385"/>
                  </a:lnTo>
                  <a:lnTo>
                    <a:pt x="105" y="369"/>
                  </a:lnTo>
                  <a:lnTo>
                    <a:pt x="81" y="355"/>
                  </a:lnTo>
                  <a:lnTo>
                    <a:pt x="63" y="345"/>
                  </a:lnTo>
                  <a:lnTo>
                    <a:pt x="34" y="339"/>
                  </a:lnTo>
                  <a:lnTo>
                    <a:pt x="3" y="307"/>
                  </a:lnTo>
                  <a:lnTo>
                    <a:pt x="0" y="291"/>
                  </a:lnTo>
                  <a:lnTo>
                    <a:pt x="9" y="285"/>
                  </a:lnTo>
                  <a:lnTo>
                    <a:pt x="39" y="286"/>
                  </a:lnTo>
                  <a:lnTo>
                    <a:pt x="67" y="301"/>
                  </a:lnTo>
                  <a:lnTo>
                    <a:pt x="85" y="304"/>
                  </a:lnTo>
                  <a:lnTo>
                    <a:pt x="115" y="306"/>
                  </a:lnTo>
                  <a:lnTo>
                    <a:pt x="148" y="318"/>
                  </a:lnTo>
                  <a:lnTo>
                    <a:pt x="165" y="324"/>
                  </a:lnTo>
                  <a:lnTo>
                    <a:pt x="226" y="327"/>
                  </a:lnTo>
                  <a:lnTo>
                    <a:pt x="258" y="334"/>
                  </a:lnTo>
                  <a:lnTo>
                    <a:pt x="279" y="334"/>
                  </a:lnTo>
                </a:path>
              </a:pathLst>
            </a:custGeom>
            <a:solidFill>
              <a:schemeClr val="hlink">
                <a:alpha val="50000"/>
              </a:schemeClr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10" name="Group 13"/>
            <p:cNvGrpSpPr>
              <a:grpSpLocks/>
            </p:cNvGrpSpPr>
            <p:nvPr/>
          </p:nvGrpSpPr>
          <p:grpSpPr bwMode="auto">
            <a:xfrm>
              <a:off x="993" y="1940"/>
              <a:ext cx="4766" cy="119"/>
              <a:chOff x="993" y="1940"/>
              <a:chExt cx="4766" cy="119"/>
            </a:xfrm>
          </p:grpSpPr>
          <p:sp>
            <p:nvSpPr>
              <p:cNvPr id="11" name="Rectangle 7"/>
              <p:cNvSpPr>
                <a:spLocks noChangeArrowheads="1"/>
              </p:cNvSpPr>
              <p:nvPr/>
            </p:nvSpPr>
            <p:spPr bwMode="ltGray">
              <a:xfrm>
                <a:off x="996" y="1947"/>
                <a:ext cx="4763" cy="106"/>
              </a:xfrm>
              <a:prstGeom prst="rect">
                <a:avLst/>
              </a:prstGeom>
              <a:gradFill rotWithShape="0">
                <a:gsLst>
                  <a:gs pos="0">
                    <a:srgbClr val="825600"/>
                  </a:gs>
                  <a:gs pos="13000">
                    <a:srgbClr val="FFA800"/>
                  </a:gs>
                  <a:gs pos="28000">
                    <a:srgbClr val="825600"/>
                  </a:gs>
                  <a:gs pos="42999">
                    <a:srgbClr val="FFA800"/>
                  </a:gs>
                  <a:gs pos="58000">
                    <a:srgbClr val="825600"/>
                  </a:gs>
                  <a:gs pos="72000">
                    <a:srgbClr val="FFA800"/>
                  </a:gs>
                  <a:gs pos="87000">
                    <a:srgbClr val="825600"/>
                  </a:gs>
                  <a:gs pos="100000">
                    <a:srgbClr val="FFA800"/>
                  </a:gs>
                </a:gsLst>
                <a:lin ang="27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" name="Line 8"/>
              <p:cNvSpPr>
                <a:spLocks noChangeShapeType="1"/>
              </p:cNvSpPr>
              <p:nvPr/>
            </p:nvSpPr>
            <p:spPr bwMode="ltGray">
              <a:xfrm>
                <a:off x="999" y="2057"/>
                <a:ext cx="4760" cy="0"/>
              </a:xfrm>
              <a:prstGeom prst="line">
                <a:avLst/>
              </a:prstGeom>
              <a:noFill/>
              <a:ln w="12700">
                <a:solidFill>
                  <a:srgbClr val="996633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" name="Line 9"/>
              <p:cNvSpPr>
                <a:spLocks noChangeShapeType="1"/>
              </p:cNvSpPr>
              <p:nvPr/>
            </p:nvSpPr>
            <p:spPr bwMode="ltGray">
              <a:xfrm>
                <a:off x="999" y="2033"/>
                <a:ext cx="4760" cy="0"/>
              </a:xfrm>
              <a:prstGeom prst="line">
                <a:avLst/>
              </a:prstGeom>
              <a:noFill/>
              <a:ln w="12700">
                <a:solidFill>
                  <a:srgbClr val="996633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" name="Line 10"/>
              <p:cNvSpPr>
                <a:spLocks noChangeShapeType="1"/>
              </p:cNvSpPr>
              <p:nvPr/>
            </p:nvSpPr>
            <p:spPr bwMode="ltGray">
              <a:xfrm>
                <a:off x="999" y="2003"/>
                <a:ext cx="4760" cy="0"/>
              </a:xfrm>
              <a:prstGeom prst="line">
                <a:avLst/>
              </a:prstGeom>
              <a:noFill/>
              <a:ln w="12700">
                <a:solidFill>
                  <a:srgbClr val="996633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5" name="Line 11"/>
              <p:cNvSpPr>
                <a:spLocks noChangeShapeType="1"/>
              </p:cNvSpPr>
              <p:nvPr/>
            </p:nvSpPr>
            <p:spPr bwMode="ltGray">
              <a:xfrm>
                <a:off x="999" y="1969"/>
                <a:ext cx="4760" cy="0"/>
              </a:xfrm>
              <a:prstGeom prst="line">
                <a:avLst/>
              </a:prstGeom>
              <a:noFill/>
              <a:ln w="12700">
                <a:solidFill>
                  <a:srgbClr val="996633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6" name="Freeform 12"/>
              <p:cNvSpPr>
                <a:spLocks/>
              </p:cNvSpPr>
              <p:nvPr/>
            </p:nvSpPr>
            <p:spPr bwMode="ltGray">
              <a:xfrm>
                <a:off x="993" y="1940"/>
                <a:ext cx="4765" cy="119"/>
              </a:xfrm>
              <a:custGeom>
                <a:avLst/>
                <a:gdLst/>
                <a:ahLst/>
                <a:cxnLst>
                  <a:cxn ang="0">
                    <a:pos x="0" y="118"/>
                  </a:cxn>
                  <a:cxn ang="0">
                    <a:pos x="0" y="0"/>
                  </a:cxn>
                  <a:cxn ang="0">
                    <a:pos x="4764" y="0"/>
                  </a:cxn>
                </a:cxnLst>
                <a:rect l="0" t="0" r="r" b="b"/>
                <a:pathLst>
                  <a:path w="4765" h="119">
                    <a:moveTo>
                      <a:pt x="0" y="118"/>
                    </a:moveTo>
                    <a:lnTo>
                      <a:pt x="0" y="0"/>
                    </a:lnTo>
                    <a:lnTo>
                      <a:pt x="4764" y="0"/>
                    </a:lnTo>
                  </a:path>
                </a:pathLst>
              </a:custGeom>
              <a:noFill/>
              <a:ln w="12700" cap="rnd">
                <a:solidFill>
                  <a:srgbClr val="FFCC66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2063" name="Rectangle 15"/>
          <p:cNvSpPr>
            <a:spLocks noGrp="1" noChangeArrowheads="1"/>
          </p:cNvSpPr>
          <p:nvPr>
            <p:ph type="ctrTitle" sz="quarter"/>
          </p:nvPr>
        </p:nvSpPr>
        <p:spPr>
          <a:xfrm>
            <a:off x="1371600" y="1600200"/>
            <a:ext cx="77724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2064" name="Rectangle 16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057400" y="37338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7" name="Rectangle 17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Rectangle 1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" name="Rectangle 1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3A77073-0D75-4A54-8332-D08D63EFD0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F74E20-7BAF-49ED-BDAD-27A430281E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99313" y="304800"/>
            <a:ext cx="1943100" cy="5791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370013" y="304800"/>
            <a:ext cx="5676900" cy="5791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16811E-6BB5-467D-B2CA-5A384DA04E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C8615F-4CE3-4771-B1E0-3E87C1F7B9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5FE8E7-F691-47DC-A7CE-C7D16EAC8F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370013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332413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C4DE54-F239-4634-9987-26559CD29A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2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3980F4-115A-4B4C-A3A6-72114BE97A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022940-63B8-414D-BD51-DF9BF74F27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1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36559A-006E-4F84-9E86-502D55A1ED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278F8D-56A3-42C5-9542-8DEDE3F45D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699621-A749-49A6-A389-D7B531981E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folHlink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15"/>
          <p:cNvGrpSpPr>
            <a:grpSpLocks/>
          </p:cNvGrpSpPr>
          <p:nvPr/>
        </p:nvGrpSpPr>
        <p:grpSpPr bwMode="auto">
          <a:xfrm>
            <a:off x="0" y="0"/>
            <a:ext cx="9142413" cy="6856413"/>
            <a:chOff x="0" y="0"/>
            <a:chExt cx="5759" cy="4319"/>
          </a:xfrm>
        </p:grpSpPr>
        <p:grpSp>
          <p:nvGrpSpPr>
            <p:cNvPr id="1032" name="Group 7"/>
            <p:cNvGrpSpPr>
              <a:grpSpLocks/>
            </p:cNvGrpSpPr>
            <p:nvPr/>
          </p:nvGrpSpPr>
          <p:grpSpPr bwMode="auto">
            <a:xfrm>
              <a:off x="0" y="0"/>
              <a:ext cx="926" cy="4319"/>
              <a:chOff x="0" y="0"/>
              <a:chExt cx="926" cy="4319"/>
            </a:xfrm>
          </p:grpSpPr>
          <p:sp>
            <p:nvSpPr>
              <p:cNvPr id="2" name="Rectangle 2"/>
              <p:cNvSpPr>
                <a:spLocks noChangeArrowheads="1"/>
              </p:cNvSpPr>
              <p:nvPr/>
            </p:nvSpPr>
            <p:spPr bwMode="ltGray">
              <a:xfrm>
                <a:off x="0" y="0"/>
                <a:ext cx="923" cy="4319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pic>
            <p:nvPicPr>
              <p:cNvPr id="1041" name="Picture 3"/>
              <p:cNvPicPr>
                <a:picLocks noChangeArrowheads="1"/>
              </p:cNvPicPr>
              <p:nvPr/>
            </p:nvPicPr>
            <p:blipFill>
              <a:blip r:embed="rId13" cstate="print"/>
              <a:srcRect/>
              <a:stretch>
                <a:fillRect/>
              </a:stretch>
            </p:blipFill>
            <p:spPr bwMode="ltGray">
              <a:xfrm>
                <a:off x="6" y="31"/>
                <a:ext cx="920" cy="9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" name="Freeform 4"/>
              <p:cNvSpPr>
                <a:spLocks/>
              </p:cNvSpPr>
              <p:nvPr/>
            </p:nvSpPr>
            <p:spPr bwMode="ltGray">
              <a:xfrm>
                <a:off x="6" y="1023"/>
                <a:ext cx="890" cy="916"/>
              </a:xfrm>
              <a:custGeom>
                <a:avLst/>
                <a:gdLst/>
                <a:ahLst/>
                <a:cxnLst>
                  <a:cxn ang="0">
                    <a:pos x="307" y="292"/>
                  </a:cxn>
                  <a:cxn ang="0">
                    <a:pos x="307" y="234"/>
                  </a:cxn>
                  <a:cxn ang="0">
                    <a:pos x="261" y="159"/>
                  </a:cxn>
                  <a:cxn ang="0">
                    <a:pos x="247" y="91"/>
                  </a:cxn>
                  <a:cxn ang="0">
                    <a:pos x="225" y="24"/>
                  </a:cxn>
                  <a:cxn ang="0">
                    <a:pos x="259" y="21"/>
                  </a:cxn>
                  <a:cxn ang="0">
                    <a:pos x="298" y="82"/>
                  </a:cxn>
                  <a:cxn ang="0">
                    <a:pos x="322" y="118"/>
                  </a:cxn>
                  <a:cxn ang="0">
                    <a:pos x="358" y="180"/>
                  </a:cxn>
                  <a:cxn ang="0">
                    <a:pos x="406" y="240"/>
                  </a:cxn>
                  <a:cxn ang="0">
                    <a:pos x="505" y="184"/>
                  </a:cxn>
                  <a:cxn ang="0">
                    <a:pos x="514" y="118"/>
                  </a:cxn>
                  <a:cxn ang="0">
                    <a:pos x="552" y="69"/>
                  </a:cxn>
                  <a:cxn ang="0">
                    <a:pos x="589" y="13"/>
                  </a:cxn>
                  <a:cxn ang="0">
                    <a:pos x="615" y="16"/>
                  </a:cxn>
                  <a:cxn ang="0">
                    <a:pos x="600" y="49"/>
                  </a:cxn>
                  <a:cxn ang="0">
                    <a:pos x="592" y="124"/>
                  </a:cxn>
                  <a:cxn ang="0">
                    <a:pos x="574" y="186"/>
                  </a:cxn>
                  <a:cxn ang="0">
                    <a:pos x="568" y="282"/>
                  </a:cxn>
                  <a:cxn ang="0">
                    <a:pos x="645" y="325"/>
                  </a:cxn>
                  <a:cxn ang="0">
                    <a:pos x="720" y="277"/>
                  </a:cxn>
                  <a:cxn ang="0">
                    <a:pos x="816" y="253"/>
                  </a:cxn>
                  <a:cxn ang="0">
                    <a:pos x="861" y="279"/>
                  </a:cxn>
                  <a:cxn ang="0">
                    <a:pos x="796" y="324"/>
                  </a:cxn>
                  <a:cxn ang="0">
                    <a:pos x="735" y="352"/>
                  </a:cxn>
                  <a:cxn ang="0">
                    <a:pos x="669" y="409"/>
                  </a:cxn>
                  <a:cxn ang="0">
                    <a:pos x="673" y="510"/>
                  </a:cxn>
                  <a:cxn ang="0">
                    <a:pos x="751" y="535"/>
                  </a:cxn>
                  <a:cxn ang="0">
                    <a:pos x="819" y="577"/>
                  </a:cxn>
                  <a:cxn ang="0">
                    <a:pos x="874" y="606"/>
                  </a:cxn>
                  <a:cxn ang="0">
                    <a:pos x="867" y="637"/>
                  </a:cxn>
                  <a:cxn ang="0">
                    <a:pos x="807" y="618"/>
                  </a:cxn>
                  <a:cxn ang="0">
                    <a:pos x="736" y="592"/>
                  </a:cxn>
                  <a:cxn ang="0">
                    <a:pos x="615" y="588"/>
                  </a:cxn>
                  <a:cxn ang="0">
                    <a:pos x="576" y="628"/>
                  </a:cxn>
                  <a:cxn ang="0">
                    <a:pos x="618" y="723"/>
                  </a:cxn>
                  <a:cxn ang="0">
                    <a:pos x="640" y="807"/>
                  </a:cxn>
                  <a:cxn ang="0">
                    <a:pos x="664" y="889"/>
                  </a:cxn>
                  <a:cxn ang="0">
                    <a:pos x="624" y="870"/>
                  </a:cxn>
                  <a:cxn ang="0">
                    <a:pos x="568" y="789"/>
                  </a:cxn>
                  <a:cxn ang="0">
                    <a:pos x="513" y="708"/>
                  </a:cxn>
                  <a:cxn ang="0">
                    <a:pos x="390" y="730"/>
                  </a:cxn>
                  <a:cxn ang="0">
                    <a:pos x="339" y="838"/>
                  </a:cxn>
                  <a:cxn ang="0">
                    <a:pos x="285" y="915"/>
                  </a:cxn>
                  <a:cxn ang="0">
                    <a:pos x="276" y="867"/>
                  </a:cxn>
                  <a:cxn ang="0">
                    <a:pos x="298" y="766"/>
                  </a:cxn>
                  <a:cxn ang="0">
                    <a:pos x="324" y="664"/>
                  </a:cxn>
                  <a:cxn ang="0">
                    <a:pos x="283" y="583"/>
                  </a:cxn>
                  <a:cxn ang="0">
                    <a:pos x="201" y="619"/>
                  </a:cxn>
                  <a:cxn ang="0">
                    <a:pos x="88" y="655"/>
                  </a:cxn>
                  <a:cxn ang="0">
                    <a:pos x="16" y="655"/>
                  </a:cxn>
                  <a:cxn ang="0">
                    <a:pos x="94" y="606"/>
                  </a:cxn>
                  <a:cxn ang="0">
                    <a:pos x="162" y="567"/>
                  </a:cxn>
                  <a:cxn ang="0">
                    <a:pos x="247" y="504"/>
                  </a:cxn>
                  <a:cxn ang="0">
                    <a:pos x="190" y="390"/>
                  </a:cxn>
                  <a:cxn ang="0">
                    <a:pos x="81" y="355"/>
                  </a:cxn>
                  <a:cxn ang="0">
                    <a:pos x="3" y="307"/>
                  </a:cxn>
                  <a:cxn ang="0">
                    <a:pos x="39" y="286"/>
                  </a:cxn>
                  <a:cxn ang="0">
                    <a:pos x="115" y="306"/>
                  </a:cxn>
                  <a:cxn ang="0">
                    <a:pos x="226" y="327"/>
                  </a:cxn>
                </a:cxnLst>
                <a:rect l="0" t="0" r="r" b="b"/>
                <a:pathLst>
                  <a:path w="890" h="916">
                    <a:moveTo>
                      <a:pt x="279" y="334"/>
                    </a:moveTo>
                    <a:lnTo>
                      <a:pt x="292" y="312"/>
                    </a:lnTo>
                    <a:lnTo>
                      <a:pt x="307" y="292"/>
                    </a:lnTo>
                    <a:lnTo>
                      <a:pt x="324" y="276"/>
                    </a:lnTo>
                    <a:lnTo>
                      <a:pt x="313" y="255"/>
                    </a:lnTo>
                    <a:lnTo>
                      <a:pt x="307" y="234"/>
                    </a:lnTo>
                    <a:lnTo>
                      <a:pt x="288" y="202"/>
                    </a:lnTo>
                    <a:lnTo>
                      <a:pt x="274" y="181"/>
                    </a:lnTo>
                    <a:lnTo>
                      <a:pt x="261" y="159"/>
                    </a:lnTo>
                    <a:lnTo>
                      <a:pt x="256" y="139"/>
                    </a:lnTo>
                    <a:lnTo>
                      <a:pt x="256" y="118"/>
                    </a:lnTo>
                    <a:lnTo>
                      <a:pt x="247" y="91"/>
                    </a:lnTo>
                    <a:lnTo>
                      <a:pt x="237" y="70"/>
                    </a:lnTo>
                    <a:lnTo>
                      <a:pt x="226" y="46"/>
                    </a:lnTo>
                    <a:lnTo>
                      <a:pt x="225" y="24"/>
                    </a:lnTo>
                    <a:lnTo>
                      <a:pt x="232" y="10"/>
                    </a:lnTo>
                    <a:lnTo>
                      <a:pt x="247" y="9"/>
                    </a:lnTo>
                    <a:lnTo>
                      <a:pt x="259" y="21"/>
                    </a:lnTo>
                    <a:lnTo>
                      <a:pt x="270" y="46"/>
                    </a:lnTo>
                    <a:lnTo>
                      <a:pt x="280" y="61"/>
                    </a:lnTo>
                    <a:lnTo>
                      <a:pt x="298" y="82"/>
                    </a:lnTo>
                    <a:lnTo>
                      <a:pt x="309" y="88"/>
                    </a:lnTo>
                    <a:lnTo>
                      <a:pt x="315" y="99"/>
                    </a:lnTo>
                    <a:lnTo>
                      <a:pt x="322" y="118"/>
                    </a:lnTo>
                    <a:lnTo>
                      <a:pt x="330" y="141"/>
                    </a:lnTo>
                    <a:lnTo>
                      <a:pt x="339" y="160"/>
                    </a:lnTo>
                    <a:lnTo>
                      <a:pt x="358" y="180"/>
                    </a:lnTo>
                    <a:lnTo>
                      <a:pt x="379" y="205"/>
                    </a:lnTo>
                    <a:lnTo>
                      <a:pt x="399" y="225"/>
                    </a:lnTo>
                    <a:lnTo>
                      <a:pt x="406" y="240"/>
                    </a:lnTo>
                    <a:lnTo>
                      <a:pt x="474" y="241"/>
                    </a:lnTo>
                    <a:lnTo>
                      <a:pt x="495" y="208"/>
                    </a:lnTo>
                    <a:lnTo>
                      <a:pt x="505" y="184"/>
                    </a:lnTo>
                    <a:lnTo>
                      <a:pt x="507" y="160"/>
                    </a:lnTo>
                    <a:lnTo>
                      <a:pt x="510" y="141"/>
                    </a:lnTo>
                    <a:lnTo>
                      <a:pt x="514" y="118"/>
                    </a:lnTo>
                    <a:lnTo>
                      <a:pt x="529" y="94"/>
                    </a:lnTo>
                    <a:lnTo>
                      <a:pt x="540" y="85"/>
                    </a:lnTo>
                    <a:lnTo>
                      <a:pt x="552" y="69"/>
                    </a:lnTo>
                    <a:lnTo>
                      <a:pt x="561" y="45"/>
                    </a:lnTo>
                    <a:lnTo>
                      <a:pt x="571" y="27"/>
                    </a:lnTo>
                    <a:lnTo>
                      <a:pt x="589" y="13"/>
                    </a:lnTo>
                    <a:lnTo>
                      <a:pt x="604" y="0"/>
                    </a:lnTo>
                    <a:lnTo>
                      <a:pt x="613" y="6"/>
                    </a:lnTo>
                    <a:lnTo>
                      <a:pt x="615" y="16"/>
                    </a:lnTo>
                    <a:lnTo>
                      <a:pt x="606" y="27"/>
                    </a:lnTo>
                    <a:lnTo>
                      <a:pt x="603" y="34"/>
                    </a:lnTo>
                    <a:lnTo>
                      <a:pt x="600" y="49"/>
                    </a:lnTo>
                    <a:lnTo>
                      <a:pt x="600" y="79"/>
                    </a:lnTo>
                    <a:lnTo>
                      <a:pt x="600" y="103"/>
                    </a:lnTo>
                    <a:lnTo>
                      <a:pt x="592" y="124"/>
                    </a:lnTo>
                    <a:lnTo>
                      <a:pt x="583" y="145"/>
                    </a:lnTo>
                    <a:lnTo>
                      <a:pt x="576" y="162"/>
                    </a:lnTo>
                    <a:lnTo>
                      <a:pt x="574" y="186"/>
                    </a:lnTo>
                    <a:lnTo>
                      <a:pt x="574" y="216"/>
                    </a:lnTo>
                    <a:lnTo>
                      <a:pt x="568" y="244"/>
                    </a:lnTo>
                    <a:lnTo>
                      <a:pt x="568" y="282"/>
                    </a:lnTo>
                    <a:lnTo>
                      <a:pt x="588" y="300"/>
                    </a:lnTo>
                    <a:lnTo>
                      <a:pt x="607" y="325"/>
                    </a:lnTo>
                    <a:lnTo>
                      <a:pt x="645" y="325"/>
                    </a:lnTo>
                    <a:lnTo>
                      <a:pt x="678" y="312"/>
                    </a:lnTo>
                    <a:lnTo>
                      <a:pt x="697" y="292"/>
                    </a:lnTo>
                    <a:lnTo>
                      <a:pt x="720" y="277"/>
                    </a:lnTo>
                    <a:lnTo>
                      <a:pt x="777" y="274"/>
                    </a:lnTo>
                    <a:lnTo>
                      <a:pt x="801" y="265"/>
                    </a:lnTo>
                    <a:lnTo>
                      <a:pt x="816" y="253"/>
                    </a:lnTo>
                    <a:lnTo>
                      <a:pt x="859" y="252"/>
                    </a:lnTo>
                    <a:lnTo>
                      <a:pt x="865" y="265"/>
                    </a:lnTo>
                    <a:lnTo>
                      <a:pt x="861" y="279"/>
                    </a:lnTo>
                    <a:lnTo>
                      <a:pt x="843" y="288"/>
                    </a:lnTo>
                    <a:lnTo>
                      <a:pt x="819" y="300"/>
                    </a:lnTo>
                    <a:lnTo>
                      <a:pt x="796" y="324"/>
                    </a:lnTo>
                    <a:lnTo>
                      <a:pt x="786" y="334"/>
                    </a:lnTo>
                    <a:lnTo>
                      <a:pt x="765" y="343"/>
                    </a:lnTo>
                    <a:lnTo>
                      <a:pt x="735" y="352"/>
                    </a:lnTo>
                    <a:lnTo>
                      <a:pt x="714" y="367"/>
                    </a:lnTo>
                    <a:lnTo>
                      <a:pt x="687" y="390"/>
                    </a:lnTo>
                    <a:lnTo>
                      <a:pt x="669" y="409"/>
                    </a:lnTo>
                    <a:lnTo>
                      <a:pt x="649" y="420"/>
                    </a:lnTo>
                    <a:lnTo>
                      <a:pt x="648" y="481"/>
                    </a:lnTo>
                    <a:lnTo>
                      <a:pt x="673" y="510"/>
                    </a:lnTo>
                    <a:lnTo>
                      <a:pt x="703" y="526"/>
                    </a:lnTo>
                    <a:lnTo>
                      <a:pt x="730" y="531"/>
                    </a:lnTo>
                    <a:lnTo>
                      <a:pt x="751" y="535"/>
                    </a:lnTo>
                    <a:lnTo>
                      <a:pt x="777" y="549"/>
                    </a:lnTo>
                    <a:lnTo>
                      <a:pt x="795" y="567"/>
                    </a:lnTo>
                    <a:lnTo>
                      <a:pt x="819" y="577"/>
                    </a:lnTo>
                    <a:lnTo>
                      <a:pt x="846" y="583"/>
                    </a:lnTo>
                    <a:lnTo>
                      <a:pt x="861" y="592"/>
                    </a:lnTo>
                    <a:lnTo>
                      <a:pt x="874" y="606"/>
                    </a:lnTo>
                    <a:lnTo>
                      <a:pt x="889" y="621"/>
                    </a:lnTo>
                    <a:lnTo>
                      <a:pt x="888" y="634"/>
                    </a:lnTo>
                    <a:lnTo>
                      <a:pt x="867" y="637"/>
                    </a:lnTo>
                    <a:lnTo>
                      <a:pt x="853" y="631"/>
                    </a:lnTo>
                    <a:lnTo>
                      <a:pt x="832" y="618"/>
                    </a:lnTo>
                    <a:lnTo>
                      <a:pt x="807" y="618"/>
                    </a:lnTo>
                    <a:lnTo>
                      <a:pt x="780" y="618"/>
                    </a:lnTo>
                    <a:lnTo>
                      <a:pt x="759" y="615"/>
                    </a:lnTo>
                    <a:lnTo>
                      <a:pt x="736" y="592"/>
                    </a:lnTo>
                    <a:lnTo>
                      <a:pt x="718" y="588"/>
                    </a:lnTo>
                    <a:lnTo>
                      <a:pt x="684" y="588"/>
                    </a:lnTo>
                    <a:lnTo>
                      <a:pt x="615" y="588"/>
                    </a:lnTo>
                    <a:lnTo>
                      <a:pt x="604" y="606"/>
                    </a:lnTo>
                    <a:lnTo>
                      <a:pt x="589" y="621"/>
                    </a:lnTo>
                    <a:lnTo>
                      <a:pt x="576" y="628"/>
                    </a:lnTo>
                    <a:lnTo>
                      <a:pt x="580" y="666"/>
                    </a:lnTo>
                    <a:lnTo>
                      <a:pt x="600" y="702"/>
                    </a:lnTo>
                    <a:lnTo>
                      <a:pt x="618" y="723"/>
                    </a:lnTo>
                    <a:lnTo>
                      <a:pt x="630" y="753"/>
                    </a:lnTo>
                    <a:lnTo>
                      <a:pt x="631" y="787"/>
                    </a:lnTo>
                    <a:lnTo>
                      <a:pt x="640" y="807"/>
                    </a:lnTo>
                    <a:lnTo>
                      <a:pt x="654" y="838"/>
                    </a:lnTo>
                    <a:lnTo>
                      <a:pt x="664" y="862"/>
                    </a:lnTo>
                    <a:lnTo>
                      <a:pt x="664" y="889"/>
                    </a:lnTo>
                    <a:lnTo>
                      <a:pt x="654" y="898"/>
                    </a:lnTo>
                    <a:lnTo>
                      <a:pt x="642" y="898"/>
                    </a:lnTo>
                    <a:lnTo>
                      <a:pt x="624" y="870"/>
                    </a:lnTo>
                    <a:lnTo>
                      <a:pt x="612" y="837"/>
                    </a:lnTo>
                    <a:lnTo>
                      <a:pt x="583" y="808"/>
                    </a:lnTo>
                    <a:lnTo>
                      <a:pt x="568" y="789"/>
                    </a:lnTo>
                    <a:lnTo>
                      <a:pt x="556" y="760"/>
                    </a:lnTo>
                    <a:lnTo>
                      <a:pt x="549" y="738"/>
                    </a:lnTo>
                    <a:lnTo>
                      <a:pt x="513" y="708"/>
                    </a:lnTo>
                    <a:lnTo>
                      <a:pt x="489" y="682"/>
                    </a:lnTo>
                    <a:lnTo>
                      <a:pt x="415" y="684"/>
                    </a:lnTo>
                    <a:lnTo>
                      <a:pt x="390" y="730"/>
                    </a:lnTo>
                    <a:lnTo>
                      <a:pt x="372" y="759"/>
                    </a:lnTo>
                    <a:lnTo>
                      <a:pt x="361" y="798"/>
                    </a:lnTo>
                    <a:lnTo>
                      <a:pt x="339" y="838"/>
                    </a:lnTo>
                    <a:lnTo>
                      <a:pt x="316" y="874"/>
                    </a:lnTo>
                    <a:lnTo>
                      <a:pt x="294" y="907"/>
                    </a:lnTo>
                    <a:lnTo>
                      <a:pt x="285" y="915"/>
                    </a:lnTo>
                    <a:lnTo>
                      <a:pt x="268" y="909"/>
                    </a:lnTo>
                    <a:lnTo>
                      <a:pt x="268" y="894"/>
                    </a:lnTo>
                    <a:lnTo>
                      <a:pt x="276" y="867"/>
                    </a:lnTo>
                    <a:lnTo>
                      <a:pt x="291" y="837"/>
                    </a:lnTo>
                    <a:lnTo>
                      <a:pt x="294" y="790"/>
                    </a:lnTo>
                    <a:lnTo>
                      <a:pt x="298" y="766"/>
                    </a:lnTo>
                    <a:lnTo>
                      <a:pt x="313" y="744"/>
                    </a:lnTo>
                    <a:lnTo>
                      <a:pt x="319" y="699"/>
                    </a:lnTo>
                    <a:lnTo>
                      <a:pt x="324" y="664"/>
                    </a:lnTo>
                    <a:lnTo>
                      <a:pt x="336" y="637"/>
                    </a:lnTo>
                    <a:lnTo>
                      <a:pt x="309" y="609"/>
                    </a:lnTo>
                    <a:lnTo>
                      <a:pt x="283" y="583"/>
                    </a:lnTo>
                    <a:lnTo>
                      <a:pt x="271" y="577"/>
                    </a:lnTo>
                    <a:lnTo>
                      <a:pt x="231" y="601"/>
                    </a:lnTo>
                    <a:lnTo>
                      <a:pt x="201" y="619"/>
                    </a:lnTo>
                    <a:lnTo>
                      <a:pt x="162" y="633"/>
                    </a:lnTo>
                    <a:lnTo>
                      <a:pt x="118" y="640"/>
                    </a:lnTo>
                    <a:lnTo>
                      <a:pt x="88" y="655"/>
                    </a:lnTo>
                    <a:lnTo>
                      <a:pt x="63" y="666"/>
                    </a:lnTo>
                    <a:lnTo>
                      <a:pt x="27" y="666"/>
                    </a:lnTo>
                    <a:lnTo>
                      <a:pt x="16" y="655"/>
                    </a:lnTo>
                    <a:lnTo>
                      <a:pt x="30" y="642"/>
                    </a:lnTo>
                    <a:lnTo>
                      <a:pt x="67" y="628"/>
                    </a:lnTo>
                    <a:lnTo>
                      <a:pt x="94" y="606"/>
                    </a:lnTo>
                    <a:lnTo>
                      <a:pt x="120" y="588"/>
                    </a:lnTo>
                    <a:lnTo>
                      <a:pt x="136" y="576"/>
                    </a:lnTo>
                    <a:lnTo>
                      <a:pt x="162" y="567"/>
                    </a:lnTo>
                    <a:lnTo>
                      <a:pt x="204" y="531"/>
                    </a:lnTo>
                    <a:lnTo>
                      <a:pt x="231" y="510"/>
                    </a:lnTo>
                    <a:lnTo>
                      <a:pt x="247" y="504"/>
                    </a:lnTo>
                    <a:lnTo>
                      <a:pt x="250" y="429"/>
                    </a:lnTo>
                    <a:lnTo>
                      <a:pt x="204" y="396"/>
                    </a:lnTo>
                    <a:lnTo>
                      <a:pt x="190" y="390"/>
                    </a:lnTo>
                    <a:lnTo>
                      <a:pt x="129" y="385"/>
                    </a:lnTo>
                    <a:lnTo>
                      <a:pt x="105" y="369"/>
                    </a:lnTo>
                    <a:lnTo>
                      <a:pt x="81" y="355"/>
                    </a:lnTo>
                    <a:lnTo>
                      <a:pt x="63" y="345"/>
                    </a:lnTo>
                    <a:lnTo>
                      <a:pt x="34" y="339"/>
                    </a:lnTo>
                    <a:lnTo>
                      <a:pt x="3" y="307"/>
                    </a:lnTo>
                    <a:lnTo>
                      <a:pt x="0" y="291"/>
                    </a:lnTo>
                    <a:lnTo>
                      <a:pt x="9" y="285"/>
                    </a:lnTo>
                    <a:lnTo>
                      <a:pt x="39" y="286"/>
                    </a:lnTo>
                    <a:lnTo>
                      <a:pt x="67" y="301"/>
                    </a:lnTo>
                    <a:lnTo>
                      <a:pt x="85" y="304"/>
                    </a:lnTo>
                    <a:lnTo>
                      <a:pt x="115" y="306"/>
                    </a:lnTo>
                    <a:lnTo>
                      <a:pt x="148" y="318"/>
                    </a:lnTo>
                    <a:lnTo>
                      <a:pt x="165" y="324"/>
                    </a:lnTo>
                    <a:lnTo>
                      <a:pt x="226" y="327"/>
                    </a:lnTo>
                    <a:lnTo>
                      <a:pt x="258" y="334"/>
                    </a:lnTo>
                    <a:lnTo>
                      <a:pt x="279" y="334"/>
                    </a:lnTo>
                  </a:path>
                </a:pathLst>
              </a:custGeom>
              <a:solidFill>
                <a:schemeClr val="hlink">
                  <a:alpha val="50000"/>
                </a:schemeClr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29" name="Freeform 5"/>
              <p:cNvSpPr>
                <a:spLocks/>
              </p:cNvSpPr>
              <p:nvPr/>
            </p:nvSpPr>
            <p:spPr bwMode="ltGray">
              <a:xfrm>
                <a:off x="6" y="2087"/>
                <a:ext cx="890" cy="916"/>
              </a:xfrm>
              <a:custGeom>
                <a:avLst/>
                <a:gdLst/>
                <a:ahLst/>
                <a:cxnLst>
                  <a:cxn ang="0">
                    <a:pos x="307" y="292"/>
                  </a:cxn>
                  <a:cxn ang="0">
                    <a:pos x="307" y="234"/>
                  </a:cxn>
                  <a:cxn ang="0">
                    <a:pos x="261" y="159"/>
                  </a:cxn>
                  <a:cxn ang="0">
                    <a:pos x="247" y="91"/>
                  </a:cxn>
                  <a:cxn ang="0">
                    <a:pos x="225" y="24"/>
                  </a:cxn>
                  <a:cxn ang="0">
                    <a:pos x="259" y="21"/>
                  </a:cxn>
                  <a:cxn ang="0">
                    <a:pos x="298" y="82"/>
                  </a:cxn>
                  <a:cxn ang="0">
                    <a:pos x="322" y="118"/>
                  </a:cxn>
                  <a:cxn ang="0">
                    <a:pos x="358" y="180"/>
                  </a:cxn>
                  <a:cxn ang="0">
                    <a:pos x="406" y="240"/>
                  </a:cxn>
                  <a:cxn ang="0">
                    <a:pos x="505" y="184"/>
                  </a:cxn>
                  <a:cxn ang="0">
                    <a:pos x="514" y="118"/>
                  </a:cxn>
                  <a:cxn ang="0">
                    <a:pos x="552" y="69"/>
                  </a:cxn>
                  <a:cxn ang="0">
                    <a:pos x="589" y="13"/>
                  </a:cxn>
                  <a:cxn ang="0">
                    <a:pos x="615" y="16"/>
                  </a:cxn>
                  <a:cxn ang="0">
                    <a:pos x="600" y="49"/>
                  </a:cxn>
                  <a:cxn ang="0">
                    <a:pos x="592" y="124"/>
                  </a:cxn>
                  <a:cxn ang="0">
                    <a:pos x="574" y="186"/>
                  </a:cxn>
                  <a:cxn ang="0">
                    <a:pos x="568" y="282"/>
                  </a:cxn>
                  <a:cxn ang="0">
                    <a:pos x="645" y="325"/>
                  </a:cxn>
                  <a:cxn ang="0">
                    <a:pos x="720" y="277"/>
                  </a:cxn>
                  <a:cxn ang="0">
                    <a:pos x="816" y="253"/>
                  </a:cxn>
                  <a:cxn ang="0">
                    <a:pos x="861" y="279"/>
                  </a:cxn>
                  <a:cxn ang="0">
                    <a:pos x="796" y="324"/>
                  </a:cxn>
                  <a:cxn ang="0">
                    <a:pos x="735" y="352"/>
                  </a:cxn>
                  <a:cxn ang="0">
                    <a:pos x="669" y="409"/>
                  </a:cxn>
                  <a:cxn ang="0">
                    <a:pos x="673" y="510"/>
                  </a:cxn>
                  <a:cxn ang="0">
                    <a:pos x="751" y="535"/>
                  </a:cxn>
                  <a:cxn ang="0">
                    <a:pos x="819" y="577"/>
                  </a:cxn>
                  <a:cxn ang="0">
                    <a:pos x="874" y="606"/>
                  </a:cxn>
                  <a:cxn ang="0">
                    <a:pos x="867" y="637"/>
                  </a:cxn>
                  <a:cxn ang="0">
                    <a:pos x="807" y="618"/>
                  </a:cxn>
                  <a:cxn ang="0">
                    <a:pos x="736" y="592"/>
                  </a:cxn>
                  <a:cxn ang="0">
                    <a:pos x="615" y="588"/>
                  </a:cxn>
                  <a:cxn ang="0">
                    <a:pos x="576" y="628"/>
                  </a:cxn>
                  <a:cxn ang="0">
                    <a:pos x="618" y="723"/>
                  </a:cxn>
                  <a:cxn ang="0">
                    <a:pos x="640" y="807"/>
                  </a:cxn>
                  <a:cxn ang="0">
                    <a:pos x="664" y="889"/>
                  </a:cxn>
                  <a:cxn ang="0">
                    <a:pos x="624" y="870"/>
                  </a:cxn>
                  <a:cxn ang="0">
                    <a:pos x="568" y="789"/>
                  </a:cxn>
                  <a:cxn ang="0">
                    <a:pos x="513" y="708"/>
                  </a:cxn>
                  <a:cxn ang="0">
                    <a:pos x="390" y="730"/>
                  </a:cxn>
                  <a:cxn ang="0">
                    <a:pos x="339" y="838"/>
                  </a:cxn>
                  <a:cxn ang="0">
                    <a:pos x="285" y="915"/>
                  </a:cxn>
                  <a:cxn ang="0">
                    <a:pos x="276" y="867"/>
                  </a:cxn>
                  <a:cxn ang="0">
                    <a:pos x="298" y="766"/>
                  </a:cxn>
                  <a:cxn ang="0">
                    <a:pos x="324" y="664"/>
                  </a:cxn>
                  <a:cxn ang="0">
                    <a:pos x="283" y="583"/>
                  </a:cxn>
                  <a:cxn ang="0">
                    <a:pos x="201" y="619"/>
                  </a:cxn>
                  <a:cxn ang="0">
                    <a:pos x="88" y="655"/>
                  </a:cxn>
                  <a:cxn ang="0">
                    <a:pos x="16" y="655"/>
                  </a:cxn>
                  <a:cxn ang="0">
                    <a:pos x="94" y="606"/>
                  </a:cxn>
                  <a:cxn ang="0">
                    <a:pos x="162" y="567"/>
                  </a:cxn>
                  <a:cxn ang="0">
                    <a:pos x="247" y="504"/>
                  </a:cxn>
                  <a:cxn ang="0">
                    <a:pos x="190" y="390"/>
                  </a:cxn>
                  <a:cxn ang="0">
                    <a:pos x="81" y="355"/>
                  </a:cxn>
                  <a:cxn ang="0">
                    <a:pos x="3" y="307"/>
                  </a:cxn>
                  <a:cxn ang="0">
                    <a:pos x="39" y="286"/>
                  </a:cxn>
                  <a:cxn ang="0">
                    <a:pos x="115" y="306"/>
                  </a:cxn>
                  <a:cxn ang="0">
                    <a:pos x="226" y="327"/>
                  </a:cxn>
                </a:cxnLst>
                <a:rect l="0" t="0" r="r" b="b"/>
                <a:pathLst>
                  <a:path w="890" h="916">
                    <a:moveTo>
                      <a:pt x="279" y="334"/>
                    </a:moveTo>
                    <a:lnTo>
                      <a:pt x="292" y="312"/>
                    </a:lnTo>
                    <a:lnTo>
                      <a:pt x="307" y="292"/>
                    </a:lnTo>
                    <a:lnTo>
                      <a:pt x="324" y="276"/>
                    </a:lnTo>
                    <a:lnTo>
                      <a:pt x="313" y="255"/>
                    </a:lnTo>
                    <a:lnTo>
                      <a:pt x="307" y="234"/>
                    </a:lnTo>
                    <a:lnTo>
                      <a:pt x="288" y="202"/>
                    </a:lnTo>
                    <a:lnTo>
                      <a:pt x="274" y="181"/>
                    </a:lnTo>
                    <a:lnTo>
                      <a:pt x="261" y="159"/>
                    </a:lnTo>
                    <a:lnTo>
                      <a:pt x="256" y="139"/>
                    </a:lnTo>
                    <a:lnTo>
                      <a:pt x="256" y="118"/>
                    </a:lnTo>
                    <a:lnTo>
                      <a:pt x="247" y="91"/>
                    </a:lnTo>
                    <a:lnTo>
                      <a:pt x="237" y="70"/>
                    </a:lnTo>
                    <a:lnTo>
                      <a:pt x="226" y="46"/>
                    </a:lnTo>
                    <a:lnTo>
                      <a:pt x="225" y="24"/>
                    </a:lnTo>
                    <a:lnTo>
                      <a:pt x="232" y="10"/>
                    </a:lnTo>
                    <a:lnTo>
                      <a:pt x="247" y="9"/>
                    </a:lnTo>
                    <a:lnTo>
                      <a:pt x="259" y="21"/>
                    </a:lnTo>
                    <a:lnTo>
                      <a:pt x="270" y="46"/>
                    </a:lnTo>
                    <a:lnTo>
                      <a:pt x="280" y="61"/>
                    </a:lnTo>
                    <a:lnTo>
                      <a:pt x="298" y="82"/>
                    </a:lnTo>
                    <a:lnTo>
                      <a:pt x="309" y="88"/>
                    </a:lnTo>
                    <a:lnTo>
                      <a:pt x="315" y="99"/>
                    </a:lnTo>
                    <a:lnTo>
                      <a:pt x="322" y="118"/>
                    </a:lnTo>
                    <a:lnTo>
                      <a:pt x="330" y="141"/>
                    </a:lnTo>
                    <a:lnTo>
                      <a:pt x="339" y="160"/>
                    </a:lnTo>
                    <a:lnTo>
                      <a:pt x="358" y="180"/>
                    </a:lnTo>
                    <a:lnTo>
                      <a:pt x="379" y="205"/>
                    </a:lnTo>
                    <a:lnTo>
                      <a:pt x="399" y="225"/>
                    </a:lnTo>
                    <a:lnTo>
                      <a:pt x="406" y="240"/>
                    </a:lnTo>
                    <a:lnTo>
                      <a:pt x="474" y="241"/>
                    </a:lnTo>
                    <a:lnTo>
                      <a:pt x="495" y="208"/>
                    </a:lnTo>
                    <a:lnTo>
                      <a:pt x="505" y="184"/>
                    </a:lnTo>
                    <a:lnTo>
                      <a:pt x="507" y="160"/>
                    </a:lnTo>
                    <a:lnTo>
                      <a:pt x="510" y="141"/>
                    </a:lnTo>
                    <a:lnTo>
                      <a:pt x="514" y="118"/>
                    </a:lnTo>
                    <a:lnTo>
                      <a:pt x="529" y="94"/>
                    </a:lnTo>
                    <a:lnTo>
                      <a:pt x="540" y="85"/>
                    </a:lnTo>
                    <a:lnTo>
                      <a:pt x="552" y="69"/>
                    </a:lnTo>
                    <a:lnTo>
                      <a:pt x="561" y="45"/>
                    </a:lnTo>
                    <a:lnTo>
                      <a:pt x="571" y="27"/>
                    </a:lnTo>
                    <a:lnTo>
                      <a:pt x="589" y="13"/>
                    </a:lnTo>
                    <a:lnTo>
                      <a:pt x="604" y="0"/>
                    </a:lnTo>
                    <a:lnTo>
                      <a:pt x="613" y="6"/>
                    </a:lnTo>
                    <a:lnTo>
                      <a:pt x="615" y="16"/>
                    </a:lnTo>
                    <a:lnTo>
                      <a:pt x="606" y="27"/>
                    </a:lnTo>
                    <a:lnTo>
                      <a:pt x="603" y="34"/>
                    </a:lnTo>
                    <a:lnTo>
                      <a:pt x="600" y="49"/>
                    </a:lnTo>
                    <a:lnTo>
                      <a:pt x="600" y="79"/>
                    </a:lnTo>
                    <a:lnTo>
                      <a:pt x="600" y="103"/>
                    </a:lnTo>
                    <a:lnTo>
                      <a:pt x="592" y="124"/>
                    </a:lnTo>
                    <a:lnTo>
                      <a:pt x="583" y="145"/>
                    </a:lnTo>
                    <a:lnTo>
                      <a:pt x="576" y="162"/>
                    </a:lnTo>
                    <a:lnTo>
                      <a:pt x="574" y="186"/>
                    </a:lnTo>
                    <a:lnTo>
                      <a:pt x="574" y="216"/>
                    </a:lnTo>
                    <a:lnTo>
                      <a:pt x="568" y="244"/>
                    </a:lnTo>
                    <a:lnTo>
                      <a:pt x="568" y="282"/>
                    </a:lnTo>
                    <a:lnTo>
                      <a:pt x="588" y="300"/>
                    </a:lnTo>
                    <a:lnTo>
                      <a:pt x="607" y="325"/>
                    </a:lnTo>
                    <a:lnTo>
                      <a:pt x="645" y="325"/>
                    </a:lnTo>
                    <a:lnTo>
                      <a:pt x="678" y="312"/>
                    </a:lnTo>
                    <a:lnTo>
                      <a:pt x="697" y="292"/>
                    </a:lnTo>
                    <a:lnTo>
                      <a:pt x="720" y="277"/>
                    </a:lnTo>
                    <a:lnTo>
                      <a:pt x="777" y="274"/>
                    </a:lnTo>
                    <a:lnTo>
                      <a:pt x="801" y="265"/>
                    </a:lnTo>
                    <a:lnTo>
                      <a:pt x="816" y="253"/>
                    </a:lnTo>
                    <a:lnTo>
                      <a:pt x="859" y="252"/>
                    </a:lnTo>
                    <a:lnTo>
                      <a:pt x="865" y="265"/>
                    </a:lnTo>
                    <a:lnTo>
                      <a:pt x="861" y="279"/>
                    </a:lnTo>
                    <a:lnTo>
                      <a:pt x="843" y="288"/>
                    </a:lnTo>
                    <a:lnTo>
                      <a:pt x="819" y="300"/>
                    </a:lnTo>
                    <a:lnTo>
                      <a:pt x="796" y="324"/>
                    </a:lnTo>
                    <a:lnTo>
                      <a:pt x="786" y="334"/>
                    </a:lnTo>
                    <a:lnTo>
                      <a:pt x="765" y="343"/>
                    </a:lnTo>
                    <a:lnTo>
                      <a:pt x="735" y="352"/>
                    </a:lnTo>
                    <a:lnTo>
                      <a:pt x="714" y="367"/>
                    </a:lnTo>
                    <a:lnTo>
                      <a:pt x="687" y="390"/>
                    </a:lnTo>
                    <a:lnTo>
                      <a:pt x="669" y="409"/>
                    </a:lnTo>
                    <a:lnTo>
                      <a:pt x="649" y="420"/>
                    </a:lnTo>
                    <a:lnTo>
                      <a:pt x="648" y="481"/>
                    </a:lnTo>
                    <a:lnTo>
                      <a:pt x="673" y="510"/>
                    </a:lnTo>
                    <a:lnTo>
                      <a:pt x="703" y="526"/>
                    </a:lnTo>
                    <a:lnTo>
                      <a:pt x="730" y="531"/>
                    </a:lnTo>
                    <a:lnTo>
                      <a:pt x="751" y="535"/>
                    </a:lnTo>
                    <a:lnTo>
                      <a:pt x="777" y="549"/>
                    </a:lnTo>
                    <a:lnTo>
                      <a:pt x="795" y="567"/>
                    </a:lnTo>
                    <a:lnTo>
                      <a:pt x="819" y="577"/>
                    </a:lnTo>
                    <a:lnTo>
                      <a:pt x="846" y="583"/>
                    </a:lnTo>
                    <a:lnTo>
                      <a:pt x="861" y="592"/>
                    </a:lnTo>
                    <a:lnTo>
                      <a:pt x="874" y="606"/>
                    </a:lnTo>
                    <a:lnTo>
                      <a:pt x="889" y="621"/>
                    </a:lnTo>
                    <a:lnTo>
                      <a:pt x="888" y="634"/>
                    </a:lnTo>
                    <a:lnTo>
                      <a:pt x="867" y="637"/>
                    </a:lnTo>
                    <a:lnTo>
                      <a:pt x="853" y="631"/>
                    </a:lnTo>
                    <a:lnTo>
                      <a:pt x="832" y="618"/>
                    </a:lnTo>
                    <a:lnTo>
                      <a:pt x="807" y="618"/>
                    </a:lnTo>
                    <a:lnTo>
                      <a:pt x="780" y="618"/>
                    </a:lnTo>
                    <a:lnTo>
                      <a:pt x="759" y="615"/>
                    </a:lnTo>
                    <a:lnTo>
                      <a:pt x="736" y="592"/>
                    </a:lnTo>
                    <a:lnTo>
                      <a:pt x="718" y="588"/>
                    </a:lnTo>
                    <a:lnTo>
                      <a:pt x="684" y="588"/>
                    </a:lnTo>
                    <a:lnTo>
                      <a:pt x="615" y="588"/>
                    </a:lnTo>
                    <a:lnTo>
                      <a:pt x="604" y="606"/>
                    </a:lnTo>
                    <a:lnTo>
                      <a:pt x="589" y="621"/>
                    </a:lnTo>
                    <a:lnTo>
                      <a:pt x="576" y="628"/>
                    </a:lnTo>
                    <a:lnTo>
                      <a:pt x="580" y="666"/>
                    </a:lnTo>
                    <a:lnTo>
                      <a:pt x="600" y="702"/>
                    </a:lnTo>
                    <a:lnTo>
                      <a:pt x="618" y="723"/>
                    </a:lnTo>
                    <a:lnTo>
                      <a:pt x="630" y="753"/>
                    </a:lnTo>
                    <a:lnTo>
                      <a:pt x="631" y="787"/>
                    </a:lnTo>
                    <a:lnTo>
                      <a:pt x="640" y="807"/>
                    </a:lnTo>
                    <a:lnTo>
                      <a:pt x="654" y="838"/>
                    </a:lnTo>
                    <a:lnTo>
                      <a:pt x="664" y="862"/>
                    </a:lnTo>
                    <a:lnTo>
                      <a:pt x="664" y="889"/>
                    </a:lnTo>
                    <a:lnTo>
                      <a:pt x="654" y="898"/>
                    </a:lnTo>
                    <a:lnTo>
                      <a:pt x="642" y="898"/>
                    </a:lnTo>
                    <a:lnTo>
                      <a:pt x="624" y="870"/>
                    </a:lnTo>
                    <a:lnTo>
                      <a:pt x="612" y="837"/>
                    </a:lnTo>
                    <a:lnTo>
                      <a:pt x="583" y="808"/>
                    </a:lnTo>
                    <a:lnTo>
                      <a:pt x="568" y="789"/>
                    </a:lnTo>
                    <a:lnTo>
                      <a:pt x="556" y="760"/>
                    </a:lnTo>
                    <a:lnTo>
                      <a:pt x="549" y="738"/>
                    </a:lnTo>
                    <a:lnTo>
                      <a:pt x="513" y="708"/>
                    </a:lnTo>
                    <a:lnTo>
                      <a:pt x="489" y="682"/>
                    </a:lnTo>
                    <a:lnTo>
                      <a:pt x="415" y="684"/>
                    </a:lnTo>
                    <a:lnTo>
                      <a:pt x="390" y="730"/>
                    </a:lnTo>
                    <a:lnTo>
                      <a:pt x="372" y="759"/>
                    </a:lnTo>
                    <a:lnTo>
                      <a:pt x="361" y="798"/>
                    </a:lnTo>
                    <a:lnTo>
                      <a:pt x="339" y="838"/>
                    </a:lnTo>
                    <a:lnTo>
                      <a:pt x="316" y="874"/>
                    </a:lnTo>
                    <a:lnTo>
                      <a:pt x="294" y="907"/>
                    </a:lnTo>
                    <a:lnTo>
                      <a:pt x="285" y="915"/>
                    </a:lnTo>
                    <a:lnTo>
                      <a:pt x="268" y="909"/>
                    </a:lnTo>
                    <a:lnTo>
                      <a:pt x="268" y="894"/>
                    </a:lnTo>
                    <a:lnTo>
                      <a:pt x="276" y="867"/>
                    </a:lnTo>
                    <a:lnTo>
                      <a:pt x="291" y="837"/>
                    </a:lnTo>
                    <a:lnTo>
                      <a:pt x="294" y="790"/>
                    </a:lnTo>
                    <a:lnTo>
                      <a:pt x="298" y="766"/>
                    </a:lnTo>
                    <a:lnTo>
                      <a:pt x="313" y="744"/>
                    </a:lnTo>
                    <a:lnTo>
                      <a:pt x="319" y="699"/>
                    </a:lnTo>
                    <a:lnTo>
                      <a:pt x="324" y="664"/>
                    </a:lnTo>
                    <a:lnTo>
                      <a:pt x="336" y="637"/>
                    </a:lnTo>
                    <a:lnTo>
                      <a:pt x="309" y="609"/>
                    </a:lnTo>
                    <a:lnTo>
                      <a:pt x="283" y="583"/>
                    </a:lnTo>
                    <a:lnTo>
                      <a:pt x="271" y="577"/>
                    </a:lnTo>
                    <a:lnTo>
                      <a:pt x="231" y="601"/>
                    </a:lnTo>
                    <a:lnTo>
                      <a:pt x="201" y="619"/>
                    </a:lnTo>
                    <a:lnTo>
                      <a:pt x="162" y="633"/>
                    </a:lnTo>
                    <a:lnTo>
                      <a:pt x="118" y="640"/>
                    </a:lnTo>
                    <a:lnTo>
                      <a:pt x="88" y="655"/>
                    </a:lnTo>
                    <a:lnTo>
                      <a:pt x="63" y="666"/>
                    </a:lnTo>
                    <a:lnTo>
                      <a:pt x="27" y="666"/>
                    </a:lnTo>
                    <a:lnTo>
                      <a:pt x="16" y="655"/>
                    </a:lnTo>
                    <a:lnTo>
                      <a:pt x="30" y="642"/>
                    </a:lnTo>
                    <a:lnTo>
                      <a:pt x="67" y="628"/>
                    </a:lnTo>
                    <a:lnTo>
                      <a:pt x="94" y="606"/>
                    </a:lnTo>
                    <a:lnTo>
                      <a:pt x="120" y="588"/>
                    </a:lnTo>
                    <a:lnTo>
                      <a:pt x="136" y="576"/>
                    </a:lnTo>
                    <a:lnTo>
                      <a:pt x="162" y="567"/>
                    </a:lnTo>
                    <a:lnTo>
                      <a:pt x="204" y="531"/>
                    </a:lnTo>
                    <a:lnTo>
                      <a:pt x="231" y="510"/>
                    </a:lnTo>
                    <a:lnTo>
                      <a:pt x="247" y="504"/>
                    </a:lnTo>
                    <a:lnTo>
                      <a:pt x="250" y="429"/>
                    </a:lnTo>
                    <a:lnTo>
                      <a:pt x="204" y="396"/>
                    </a:lnTo>
                    <a:lnTo>
                      <a:pt x="190" y="390"/>
                    </a:lnTo>
                    <a:lnTo>
                      <a:pt x="129" y="385"/>
                    </a:lnTo>
                    <a:lnTo>
                      <a:pt x="105" y="369"/>
                    </a:lnTo>
                    <a:lnTo>
                      <a:pt x="81" y="355"/>
                    </a:lnTo>
                    <a:lnTo>
                      <a:pt x="63" y="345"/>
                    </a:lnTo>
                    <a:lnTo>
                      <a:pt x="34" y="339"/>
                    </a:lnTo>
                    <a:lnTo>
                      <a:pt x="3" y="307"/>
                    </a:lnTo>
                    <a:lnTo>
                      <a:pt x="0" y="291"/>
                    </a:lnTo>
                    <a:lnTo>
                      <a:pt x="9" y="285"/>
                    </a:lnTo>
                    <a:lnTo>
                      <a:pt x="39" y="286"/>
                    </a:lnTo>
                    <a:lnTo>
                      <a:pt x="67" y="301"/>
                    </a:lnTo>
                    <a:lnTo>
                      <a:pt x="85" y="304"/>
                    </a:lnTo>
                    <a:lnTo>
                      <a:pt x="115" y="306"/>
                    </a:lnTo>
                    <a:lnTo>
                      <a:pt x="148" y="318"/>
                    </a:lnTo>
                    <a:lnTo>
                      <a:pt x="165" y="324"/>
                    </a:lnTo>
                    <a:lnTo>
                      <a:pt x="226" y="327"/>
                    </a:lnTo>
                    <a:lnTo>
                      <a:pt x="258" y="334"/>
                    </a:lnTo>
                    <a:lnTo>
                      <a:pt x="279" y="334"/>
                    </a:lnTo>
                  </a:path>
                </a:pathLst>
              </a:custGeom>
              <a:solidFill>
                <a:schemeClr val="hlink">
                  <a:alpha val="50000"/>
                </a:schemeClr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30" name="Freeform 6"/>
              <p:cNvSpPr>
                <a:spLocks/>
              </p:cNvSpPr>
              <p:nvPr/>
            </p:nvSpPr>
            <p:spPr bwMode="ltGray">
              <a:xfrm>
                <a:off x="6" y="3160"/>
                <a:ext cx="890" cy="916"/>
              </a:xfrm>
              <a:custGeom>
                <a:avLst/>
                <a:gdLst/>
                <a:ahLst/>
                <a:cxnLst>
                  <a:cxn ang="0">
                    <a:pos x="307" y="292"/>
                  </a:cxn>
                  <a:cxn ang="0">
                    <a:pos x="307" y="234"/>
                  </a:cxn>
                  <a:cxn ang="0">
                    <a:pos x="261" y="159"/>
                  </a:cxn>
                  <a:cxn ang="0">
                    <a:pos x="247" y="91"/>
                  </a:cxn>
                  <a:cxn ang="0">
                    <a:pos x="225" y="24"/>
                  </a:cxn>
                  <a:cxn ang="0">
                    <a:pos x="259" y="21"/>
                  </a:cxn>
                  <a:cxn ang="0">
                    <a:pos x="298" y="82"/>
                  </a:cxn>
                  <a:cxn ang="0">
                    <a:pos x="322" y="118"/>
                  </a:cxn>
                  <a:cxn ang="0">
                    <a:pos x="358" y="180"/>
                  </a:cxn>
                  <a:cxn ang="0">
                    <a:pos x="406" y="240"/>
                  </a:cxn>
                  <a:cxn ang="0">
                    <a:pos x="505" y="184"/>
                  </a:cxn>
                  <a:cxn ang="0">
                    <a:pos x="514" y="118"/>
                  </a:cxn>
                  <a:cxn ang="0">
                    <a:pos x="552" y="69"/>
                  </a:cxn>
                  <a:cxn ang="0">
                    <a:pos x="589" y="13"/>
                  </a:cxn>
                  <a:cxn ang="0">
                    <a:pos x="615" y="16"/>
                  </a:cxn>
                  <a:cxn ang="0">
                    <a:pos x="600" y="49"/>
                  </a:cxn>
                  <a:cxn ang="0">
                    <a:pos x="592" y="124"/>
                  </a:cxn>
                  <a:cxn ang="0">
                    <a:pos x="574" y="186"/>
                  </a:cxn>
                  <a:cxn ang="0">
                    <a:pos x="568" y="282"/>
                  </a:cxn>
                  <a:cxn ang="0">
                    <a:pos x="645" y="325"/>
                  </a:cxn>
                  <a:cxn ang="0">
                    <a:pos x="720" y="277"/>
                  </a:cxn>
                  <a:cxn ang="0">
                    <a:pos x="816" y="253"/>
                  </a:cxn>
                  <a:cxn ang="0">
                    <a:pos x="861" y="279"/>
                  </a:cxn>
                  <a:cxn ang="0">
                    <a:pos x="796" y="324"/>
                  </a:cxn>
                  <a:cxn ang="0">
                    <a:pos x="735" y="352"/>
                  </a:cxn>
                  <a:cxn ang="0">
                    <a:pos x="669" y="409"/>
                  </a:cxn>
                  <a:cxn ang="0">
                    <a:pos x="673" y="510"/>
                  </a:cxn>
                  <a:cxn ang="0">
                    <a:pos x="751" y="535"/>
                  </a:cxn>
                  <a:cxn ang="0">
                    <a:pos x="819" y="577"/>
                  </a:cxn>
                  <a:cxn ang="0">
                    <a:pos x="874" y="606"/>
                  </a:cxn>
                  <a:cxn ang="0">
                    <a:pos x="867" y="637"/>
                  </a:cxn>
                  <a:cxn ang="0">
                    <a:pos x="807" y="618"/>
                  </a:cxn>
                  <a:cxn ang="0">
                    <a:pos x="736" y="592"/>
                  </a:cxn>
                  <a:cxn ang="0">
                    <a:pos x="615" y="588"/>
                  </a:cxn>
                  <a:cxn ang="0">
                    <a:pos x="576" y="628"/>
                  </a:cxn>
                  <a:cxn ang="0">
                    <a:pos x="618" y="723"/>
                  </a:cxn>
                  <a:cxn ang="0">
                    <a:pos x="640" y="807"/>
                  </a:cxn>
                  <a:cxn ang="0">
                    <a:pos x="664" y="889"/>
                  </a:cxn>
                  <a:cxn ang="0">
                    <a:pos x="624" y="870"/>
                  </a:cxn>
                  <a:cxn ang="0">
                    <a:pos x="568" y="789"/>
                  </a:cxn>
                  <a:cxn ang="0">
                    <a:pos x="513" y="708"/>
                  </a:cxn>
                  <a:cxn ang="0">
                    <a:pos x="390" y="730"/>
                  </a:cxn>
                  <a:cxn ang="0">
                    <a:pos x="339" y="838"/>
                  </a:cxn>
                  <a:cxn ang="0">
                    <a:pos x="285" y="915"/>
                  </a:cxn>
                  <a:cxn ang="0">
                    <a:pos x="276" y="867"/>
                  </a:cxn>
                  <a:cxn ang="0">
                    <a:pos x="298" y="766"/>
                  </a:cxn>
                  <a:cxn ang="0">
                    <a:pos x="324" y="664"/>
                  </a:cxn>
                  <a:cxn ang="0">
                    <a:pos x="283" y="583"/>
                  </a:cxn>
                  <a:cxn ang="0">
                    <a:pos x="201" y="619"/>
                  </a:cxn>
                  <a:cxn ang="0">
                    <a:pos x="88" y="655"/>
                  </a:cxn>
                  <a:cxn ang="0">
                    <a:pos x="16" y="655"/>
                  </a:cxn>
                  <a:cxn ang="0">
                    <a:pos x="94" y="606"/>
                  </a:cxn>
                  <a:cxn ang="0">
                    <a:pos x="162" y="567"/>
                  </a:cxn>
                  <a:cxn ang="0">
                    <a:pos x="247" y="504"/>
                  </a:cxn>
                  <a:cxn ang="0">
                    <a:pos x="190" y="390"/>
                  </a:cxn>
                  <a:cxn ang="0">
                    <a:pos x="81" y="355"/>
                  </a:cxn>
                  <a:cxn ang="0">
                    <a:pos x="3" y="307"/>
                  </a:cxn>
                  <a:cxn ang="0">
                    <a:pos x="39" y="286"/>
                  </a:cxn>
                  <a:cxn ang="0">
                    <a:pos x="115" y="306"/>
                  </a:cxn>
                  <a:cxn ang="0">
                    <a:pos x="226" y="327"/>
                  </a:cxn>
                </a:cxnLst>
                <a:rect l="0" t="0" r="r" b="b"/>
                <a:pathLst>
                  <a:path w="890" h="916">
                    <a:moveTo>
                      <a:pt x="279" y="334"/>
                    </a:moveTo>
                    <a:lnTo>
                      <a:pt x="292" y="312"/>
                    </a:lnTo>
                    <a:lnTo>
                      <a:pt x="307" y="292"/>
                    </a:lnTo>
                    <a:lnTo>
                      <a:pt x="324" y="276"/>
                    </a:lnTo>
                    <a:lnTo>
                      <a:pt x="313" y="255"/>
                    </a:lnTo>
                    <a:lnTo>
                      <a:pt x="307" y="234"/>
                    </a:lnTo>
                    <a:lnTo>
                      <a:pt x="288" y="202"/>
                    </a:lnTo>
                    <a:lnTo>
                      <a:pt x="274" y="181"/>
                    </a:lnTo>
                    <a:lnTo>
                      <a:pt x="261" y="159"/>
                    </a:lnTo>
                    <a:lnTo>
                      <a:pt x="256" y="139"/>
                    </a:lnTo>
                    <a:lnTo>
                      <a:pt x="256" y="118"/>
                    </a:lnTo>
                    <a:lnTo>
                      <a:pt x="247" y="91"/>
                    </a:lnTo>
                    <a:lnTo>
                      <a:pt x="237" y="70"/>
                    </a:lnTo>
                    <a:lnTo>
                      <a:pt x="226" y="46"/>
                    </a:lnTo>
                    <a:lnTo>
                      <a:pt x="225" y="24"/>
                    </a:lnTo>
                    <a:lnTo>
                      <a:pt x="232" y="10"/>
                    </a:lnTo>
                    <a:lnTo>
                      <a:pt x="247" y="9"/>
                    </a:lnTo>
                    <a:lnTo>
                      <a:pt x="259" y="21"/>
                    </a:lnTo>
                    <a:lnTo>
                      <a:pt x="270" y="46"/>
                    </a:lnTo>
                    <a:lnTo>
                      <a:pt x="280" y="61"/>
                    </a:lnTo>
                    <a:lnTo>
                      <a:pt x="298" y="82"/>
                    </a:lnTo>
                    <a:lnTo>
                      <a:pt x="309" y="88"/>
                    </a:lnTo>
                    <a:lnTo>
                      <a:pt x="315" y="99"/>
                    </a:lnTo>
                    <a:lnTo>
                      <a:pt x="322" y="118"/>
                    </a:lnTo>
                    <a:lnTo>
                      <a:pt x="330" y="141"/>
                    </a:lnTo>
                    <a:lnTo>
                      <a:pt x="339" y="160"/>
                    </a:lnTo>
                    <a:lnTo>
                      <a:pt x="358" y="180"/>
                    </a:lnTo>
                    <a:lnTo>
                      <a:pt x="379" y="205"/>
                    </a:lnTo>
                    <a:lnTo>
                      <a:pt x="399" y="225"/>
                    </a:lnTo>
                    <a:lnTo>
                      <a:pt x="406" y="240"/>
                    </a:lnTo>
                    <a:lnTo>
                      <a:pt x="474" y="241"/>
                    </a:lnTo>
                    <a:lnTo>
                      <a:pt x="495" y="208"/>
                    </a:lnTo>
                    <a:lnTo>
                      <a:pt x="505" y="184"/>
                    </a:lnTo>
                    <a:lnTo>
                      <a:pt x="507" y="160"/>
                    </a:lnTo>
                    <a:lnTo>
                      <a:pt x="510" y="141"/>
                    </a:lnTo>
                    <a:lnTo>
                      <a:pt x="514" y="118"/>
                    </a:lnTo>
                    <a:lnTo>
                      <a:pt x="529" y="94"/>
                    </a:lnTo>
                    <a:lnTo>
                      <a:pt x="540" y="85"/>
                    </a:lnTo>
                    <a:lnTo>
                      <a:pt x="552" y="69"/>
                    </a:lnTo>
                    <a:lnTo>
                      <a:pt x="561" y="45"/>
                    </a:lnTo>
                    <a:lnTo>
                      <a:pt x="571" y="27"/>
                    </a:lnTo>
                    <a:lnTo>
                      <a:pt x="589" y="13"/>
                    </a:lnTo>
                    <a:lnTo>
                      <a:pt x="604" y="0"/>
                    </a:lnTo>
                    <a:lnTo>
                      <a:pt x="613" y="6"/>
                    </a:lnTo>
                    <a:lnTo>
                      <a:pt x="615" y="16"/>
                    </a:lnTo>
                    <a:lnTo>
                      <a:pt x="606" y="27"/>
                    </a:lnTo>
                    <a:lnTo>
                      <a:pt x="603" y="34"/>
                    </a:lnTo>
                    <a:lnTo>
                      <a:pt x="600" y="49"/>
                    </a:lnTo>
                    <a:lnTo>
                      <a:pt x="600" y="79"/>
                    </a:lnTo>
                    <a:lnTo>
                      <a:pt x="600" y="103"/>
                    </a:lnTo>
                    <a:lnTo>
                      <a:pt x="592" y="124"/>
                    </a:lnTo>
                    <a:lnTo>
                      <a:pt x="583" y="145"/>
                    </a:lnTo>
                    <a:lnTo>
                      <a:pt x="576" y="162"/>
                    </a:lnTo>
                    <a:lnTo>
                      <a:pt x="574" y="186"/>
                    </a:lnTo>
                    <a:lnTo>
                      <a:pt x="574" y="216"/>
                    </a:lnTo>
                    <a:lnTo>
                      <a:pt x="568" y="244"/>
                    </a:lnTo>
                    <a:lnTo>
                      <a:pt x="568" y="282"/>
                    </a:lnTo>
                    <a:lnTo>
                      <a:pt x="588" y="300"/>
                    </a:lnTo>
                    <a:lnTo>
                      <a:pt x="607" y="325"/>
                    </a:lnTo>
                    <a:lnTo>
                      <a:pt x="645" y="325"/>
                    </a:lnTo>
                    <a:lnTo>
                      <a:pt x="678" y="312"/>
                    </a:lnTo>
                    <a:lnTo>
                      <a:pt x="697" y="292"/>
                    </a:lnTo>
                    <a:lnTo>
                      <a:pt x="720" y="277"/>
                    </a:lnTo>
                    <a:lnTo>
                      <a:pt x="777" y="274"/>
                    </a:lnTo>
                    <a:lnTo>
                      <a:pt x="801" y="265"/>
                    </a:lnTo>
                    <a:lnTo>
                      <a:pt x="816" y="253"/>
                    </a:lnTo>
                    <a:lnTo>
                      <a:pt x="859" y="252"/>
                    </a:lnTo>
                    <a:lnTo>
                      <a:pt x="865" y="265"/>
                    </a:lnTo>
                    <a:lnTo>
                      <a:pt x="861" y="279"/>
                    </a:lnTo>
                    <a:lnTo>
                      <a:pt x="843" y="288"/>
                    </a:lnTo>
                    <a:lnTo>
                      <a:pt x="819" y="300"/>
                    </a:lnTo>
                    <a:lnTo>
                      <a:pt x="796" y="324"/>
                    </a:lnTo>
                    <a:lnTo>
                      <a:pt x="786" y="334"/>
                    </a:lnTo>
                    <a:lnTo>
                      <a:pt x="765" y="343"/>
                    </a:lnTo>
                    <a:lnTo>
                      <a:pt x="735" y="352"/>
                    </a:lnTo>
                    <a:lnTo>
                      <a:pt x="714" y="367"/>
                    </a:lnTo>
                    <a:lnTo>
                      <a:pt x="687" y="390"/>
                    </a:lnTo>
                    <a:lnTo>
                      <a:pt x="669" y="409"/>
                    </a:lnTo>
                    <a:lnTo>
                      <a:pt x="649" y="420"/>
                    </a:lnTo>
                    <a:lnTo>
                      <a:pt x="648" y="481"/>
                    </a:lnTo>
                    <a:lnTo>
                      <a:pt x="673" y="510"/>
                    </a:lnTo>
                    <a:lnTo>
                      <a:pt x="703" y="526"/>
                    </a:lnTo>
                    <a:lnTo>
                      <a:pt x="730" y="531"/>
                    </a:lnTo>
                    <a:lnTo>
                      <a:pt x="751" y="535"/>
                    </a:lnTo>
                    <a:lnTo>
                      <a:pt x="777" y="549"/>
                    </a:lnTo>
                    <a:lnTo>
                      <a:pt x="795" y="567"/>
                    </a:lnTo>
                    <a:lnTo>
                      <a:pt x="819" y="577"/>
                    </a:lnTo>
                    <a:lnTo>
                      <a:pt x="846" y="583"/>
                    </a:lnTo>
                    <a:lnTo>
                      <a:pt x="861" y="592"/>
                    </a:lnTo>
                    <a:lnTo>
                      <a:pt x="874" y="606"/>
                    </a:lnTo>
                    <a:lnTo>
                      <a:pt x="889" y="621"/>
                    </a:lnTo>
                    <a:lnTo>
                      <a:pt x="888" y="634"/>
                    </a:lnTo>
                    <a:lnTo>
                      <a:pt x="867" y="637"/>
                    </a:lnTo>
                    <a:lnTo>
                      <a:pt x="853" y="631"/>
                    </a:lnTo>
                    <a:lnTo>
                      <a:pt x="832" y="618"/>
                    </a:lnTo>
                    <a:lnTo>
                      <a:pt x="807" y="618"/>
                    </a:lnTo>
                    <a:lnTo>
                      <a:pt x="780" y="618"/>
                    </a:lnTo>
                    <a:lnTo>
                      <a:pt x="759" y="615"/>
                    </a:lnTo>
                    <a:lnTo>
                      <a:pt x="736" y="592"/>
                    </a:lnTo>
                    <a:lnTo>
                      <a:pt x="718" y="588"/>
                    </a:lnTo>
                    <a:lnTo>
                      <a:pt x="684" y="588"/>
                    </a:lnTo>
                    <a:lnTo>
                      <a:pt x="615" y="588"/>
                    </a:lnTo>
                    <a:lnTo>
                      <a:pt x="604" y="606"/>
                    </a:lnTo>
                    <a:lnTo>
                      <a:pt x="589" y="621"/>
                    </a:lnTo>
                    <a:lnTo>
                      <a:pt x="576" y="628"/>
                    </a:lnTo>
                    <a:lnTo>
                      <a:pt x="580" y="666"/>
                    </a:lnTo>
                    <a:lnTo>
                      <a:pt x="600" y="702"/>
                    </a:lnTo>
                    <a:lnTo>
                      <a:pt x="618" y="723"/>
                    </a:lnTo>
                    <a:lnTo>
                      <a:pt x="630" y="753"/>
                    </a:lnTo>
                    <a:lnTo>
                      <a:pt x="631" y="787"/>
                    </a:lnTo>
                    <a:lnTo>
                      <a:pt x="640" y="807"/>
                    </a:lnTo>
                    <a:lnTo>
                      <a:pt x="654" y="838"/>
                    </a:lnTo>
                    <a:lnTo>
                      <a:pt x="664" y="862"/>
                    </a:lnTo>
                    <a:lnTo>
                      <a:pt x="664" y="889"/>
                    </a:lnTo>
                    <a:lnTo>
                      <a:pt x="654" y="898"/>
                    </a:lnTo>
                    <a:lnTo>
                      <a:pt x="642" y="898"/>
                    </a:lnTo>
                    <a:lnTo>
                      <a:pt x="624" y="870"/>
                    </a:lnTo>
                    <a:lnTo>
                      <a:pt x="612" y="837"/>
                    </a:lnTo>
                    <a:lnTo>
                      <a:pt x="583" y="808"/>
                    </a:lnTo>
                    <a:lnTo>
                      <a:pt x="568" y="789"/>
                    </a:lnTo>
                    <a:lnTo>
                      <a:pt x="556" y="760"/>
                    </a:lnTo>
                    <a:lnTo>
                      <a:pt x="549" y="738"/>
                    </a:lnTo>
                    <a:lnTo>
                      <a:pt x="513" y="708"/>
                    </a:lnTo>
                    <a:lnTo>
                      <a:pt x="489" y="682"/>
                    </a:lnTo>
                    <a:lnTo>
                      <a:pt x="415" y="684"/>
                    </a:lnTo>
                    <a:lnTo>
                      <a:pt x="390" y="730"/>
                    </a:lnTo>
                    <a:lnTo>
                      <a:pt x="372" y="759"/>
                    </a:lnTo>
                    <a:lnTo>
                      <a:pt x="361" y="798"/>
                    </a:lnTo>
                    <a:lnTo>
                      <a:pt x="339" y="838"/>
                    </a:lnTo>
                    <a:lnTo>
                      <a:pt x="316" y="874"/>
                    </a:lnTo>
                    <a:lnTo>
                      <a:pt x="294" y="907"/>
                    </a:lnTo>
                    <a:lnTo>
                      <a:pt x="285" y="915"/>
                    </a:lnTo>
                    <a:lnTo>
                      <a:pt x="268" y="909"/>
                    </a:lnTo>
                    <a:lnTo>
                      <a:pt x="268" y="894"/>
                    </a:lnTo>
                    <a:lnTo>
                      <a:pt x="276" y="867"/>
                    </a:lnTo>
                    <a:lnTo>
                      <a:pt x="291" y="837"/>
                    </a:lnTo>
                    <a:lnTo>
                      <a:pt x="294" y="790"/>
                    </a:lnTo>
                    <a:lnTo>
                      <a:pt x="298" y="766"/>
                    </a:lnTo>
                    <a:lnTo>
                      <a:pt x="313" y="744"/>
                    </a:lnTo>
                    <a:lnTo>
                      <a:pt x="319" y="699"/>
                    </a:lnTo>
                    <a:lnTo>
                      <a:pt x="324" y="664"/>
                    </a:lnTo>
                    <a:lnTo>
                      <a:pt x="336" y="637"/>
                    </a:lnTo>
                    <a:lnTo>
                      <a:pt x="309" y="609"/>
                    </a:lnTo>
                    <a:lnTo>
                      <a:pt x="283" y="583"/>
                    </a:lnTo>
                    <a:lnTo>
                      <a:pt x="271" y="577"/>
                    </a:lnTo>
                    <a:lnTo>
                      <a:pt x="231" y="601"/>
                    </a:lnTo>
                    <a:lnTo>
                      <a:pt x="201" y="619"/>
                    </a:lnTo>
                    <a:lnTo>
                      <a:pt x="162" y="633"/>
                    </a:lnTo>
                    <a:lnTo>
                      <a:pt x="118" y="640"/>
                    </a:lnTo>
                    <a:lnTo>
                      <a:pt x="88" y="655"/>
                    </a:lnTo>
                    <a:lnTo>
                      <a:pt x="63" y="666"/>
                    </a:lnTo>
                    <a:lnTo>
                      <a:pt x="27" y="666"/>
                    </a:lnTo>
                    <a:lnTo>
                      <a:pt x="16" y="655"/>
                    </a:lnTo>
                    <a:lnTo>
                      <a:pt x="30" y="642"/>
                    </a:lnTo>
                    <a:lnTo>
                      <a:pt x="67" y="628"/>
                    </a:lnTo>
                    <a:lnTo>
                      <a:pt x="94" y="606"/>
                    </a:lnTo>
                    <a:lnTo>
                      <a:pt x="120" y="588"/>
                    </a:lnTo>
                    <a:lnTo>
                      <a:pt x="136" y="576"/>
                    </a:lnTo>
                    <a:lnTo>
                      <a:pt x="162" y="567"/>
                    </a:lnTo>
                    <a:lnTo>
                      <a:pt x="204" y="531"/>
                    </a:lnTo>
                    <a:lnTo>
                      <a:pt x="231" y="510"/>
                    </a:lnTo>
                    <a:lnTo>
                      <a:pt x="247" y="504"/>
                    </a:lnTo>
                    <a:lnTo>
                      <a:pt x="250" y="429"/>
                    </a:lnTo>
                    <a:lnTo>
                      <a:pt x="204" y="396"/>
                    </a:lnTo>
                    <a:lnTo>
                      <a:pt x="190" y="390"/>
                    </a:lnTo>
                    <a:lnTo>
                      <a:pt x="129" y="385"/>
                    </a:lnTo>
                    <a:lnTo>
                      <a:pt x="105" y="369"/>
                    </a:lnTo>
                    <a:lnTo>
                      <a:pt x="81" y="355"/>
                    </a:lnTo>
                    <a:lnTo>
                      <a:pt x="63" y="345"/>
                    </a:lnTo>
                    <a:lnTo>
                      <a:pt x="34" y="339"/>
                    </a:lnTo>
                    <a:lnTo>
                      <a:pt x="3" y="307"/>
                    </a:lnTo>
                    <a:lnTo>
                      <a:pt x="0" y="291"/>
                    </a:lnTo>
                    <a:lnTo>
                      <a:pt x="9" y="285"/>
                    </a:lnTo>
                    <a:lnTo>
                      <a:pt x="39" y="286"/>
                    </a:lnTo>
                    <a:lnTo>
                      <a:pt x="67" y="301"/>
                    </a:lnTo>
                    <a:lnTo>
                      <a:pt x="85" y="304"/>
                    </a:lnTo>
                    <a:lnTo>
                      <a:pt x="115" y="306"/>
                    </a:lnTo>
                    <a:lnTo>
                      <a:pt x="148" y="318"/>
                    </a:lnTo>
                    <a:lnTo>
                      <a:pt x="165" y="324"/>
                    </a:lnTo>
                    <a:lnTo>
                      <a:pt x="226" y="327"/>
                    </a:lnTo>
                    <a:lnTo>
                      <a:pt x="258" y="334"/>
                    </a:lnTo>
                    <a:lnTo>
                      <a:pt x="279" y="334"/>
                    </a:lnTo>
                  </a:path>
                </a:pathLst>
              </a:custGeom>
              <a:solidFill>
                <a:schemeClr val="hlink">
                  <a:alpha val="50000"/>
                </a:schemeClr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1033" name="Group 14"/>
            <p:cNvGrpSpPr>
              <a:grpSpLocks/>
            </p:cNvGrpSpPr>
            <p:nvPr/>
          </p:nvGrpSpPr>
          <p:grpSpPr bwMode="auto">
            <a:xfrm>
              <a:off x="993" y="1028"/>
              <a:ext cx="4766" cy="119"/>
              <a:chOff x="993" y="1028"/>
              <a:chExt cx="4766" cy="119"/>
            </a:xfrm>
          </p:grpSpPr>
          <p:sp>
            <p:nvSpPr>
              <p:cNvPr id="4" name="Rectangle 8"/>
              <p:cNvSpPr>
                <a:spLocks noChangeArrowheads="1"/>
              </p:cNvSpPr>
              <p:nvPr/>
            </p:nvSpPr>
            <p:spPr bwMode="ltGray">
              <a:xfrm>
                <a:off x="996" y="1035"/>
                <a:ext cx="4763" cy="106"/>
              </a:xfrm>
              <a:prstGeom prst="rect">
                <a:avLst/>
              </a:prstGeom>
              <a:gradFill rotWithShape="0">
                <a:gsLst>
                  <a:gs pos="0">
                    <a:srgbClr val="825600"/>
                  </a:gs>
                  <a:gs pos="13000">
                    <a:srgbClr val="FFA800"/>
                  </a:gs>
                  <a:gs pos="28000">
                    <a:srgbClr val="825600"/>
                  </a:gs>
                  <a:gs pos="42999">
                    <a:srgbClr val="FFA800"/>
                  </a:gs>
                  <a:gs pos="58000">
                    <a:srgbClr val="825600"/>
                  </a:gs>
                  <a:gs pos="72000">
                    <a:srgbClr val="FFA800"/>
                  </a:gs>
                  <a:gs pos="87000">
                    <a:srgbClr val="825600"/>
                  </a:gs>
                  <a:gs pos="100000">
                    <a:srgbClr val="FFA800"/>
                  </a:gs>
                </a:gsLst>
                <a:lin ang="27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" name="Line 9"/>
              <p:cNvSpPr>
                <a:spLocks noChangeShapeType="1"/>
              </p:cNvSpPr>
              <p:nvPr/>
            </p:nvSpPr>
            <p:spPr bwMode="ltGray">
              <a:xfrm>
                <a:off x="999" y="1145"/>
                <a:ext cx="4760" cy="0"/>
              </a:xfrm>
              <a:prstGeom prst="line">
                <a:avLst/>
              </a:prstGeom>
              <a:noFill/>
              <a:ln w="12700">
                <a:solidFill>
                  <a:srgbClr val="996633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34" name="Line 10"/>
              <p:cNvSpPr>
                <a:spLocks noChangeShapeType="1"/>
              </p:cNvSpPr>
              <p:nvPr/>
            </p:nvSpPr>
            <p:spPr bwMode="ltGray">
              <a:xfrm>
                <a:off x="999" y="1121"/>
                <a:ext cx="4760" cy="0"/>
              </a:xfrm>
              <a:prstGeom prst="line">
                <a:avLst/>
              </a:prstGeom>
              <a:noFill/>
              <a:ln w="12700">
                <a:solidFill>
                  <a:srgbClr val="996633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35" name="Line 11"/>
              <p:cNvSpPr>
                <a:spLocks noChangeShapeType="1"/>
              </p:cNvSpPr>
              <p:nvPr/>
            </p:nvSpPr>
            <p:spPr bwMode="ltGray">
              <a:xfrm>
                <a:off x="999" y="1091"/>
                <a:ext cx="4760" cy="0"/>
              </a:xfrm>
              <a:prstGeom prst="line">
                <a:avLst/>
              </a:prstGeom>
              <a:noFill/>
              <a:ln w="12700">
                <a:solidFill>
                  <a:srgbClr val="996633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36" name="Line 12"/>
              <p:cNvSpPr>
                <a:spLocks noChangeShapeType="1"/>
              </p:cNvSpPr>
              <p:nvPr/>
            </p:nvSpPr>
            <p:spPr bwMode="ltGray">
              <a:xfrm>
                <a:off x="999" y="1057"/>
                <a:ext cx="4760" cy="0"/>
              </a:xfrm>
              <a:prstGeom prst="line">
                <a:avLst/>
              </a:prstGeom>
              <a:noFill/>
              <a:ln w="12700">
                <a:solidFill>
                  <a:srgbClr val="996633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37" name="Freeform 13"/>
              <p:cNvSpPr>
                <a:spLocks/>
              </p:cNvSpPr>
              <p:nvPr/>
            </p:nvSpPr>
            <p:spPr bwMode="ltGray">
              <a:xfrm>
                <a:off x="993" y="1028"/>
                <a:ext cx="4765" cy="119"/>
              </a:xfrm>
              <a:custGeom>
                <a:avLst/>
                <a:gdLst/>
                <a:ahLst/>
                <a:cxnLst>
                  <a:cxn ang="0">
                    <a:pos x="0" y="118"/>
                  </a:cxn>
                  <a:cxn ang="0">
                    <a:pos x="0" y="0"/>
                  </a:cxn>
                  <a:cxn ang="0">
                    <a:pos x="4764" y="0"/>
                  </a:cxn>
                </a:cxnLst>
                <a:rect l="0" t="0" r="r" b="b"/>
                <a:pathLst>
                  <a:path w="4765" h="119">
                    <a:moveTo>
                      <a:pt x="0" y="118"/>
                    </a:moveTo>
                    <a:lnTo>
                      <a:pt x="0" y="0"/>
                    </a:lnTo>
                    <a:lnTo>
                      <a:pt x="4764" y="0"/>
                    </a:lnTo>
                  </a:path>
                </a:pathLst>
              </a:custGeom>
              <a:noFill/>
              <a:ln w="12700" cap="rnd">
                <a:solidFill>
                  <a:srgbClr val="FFCC66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1027" name="Rectangle 16"/>
          <p:cNvSpPr>
            <a:spLocks noGrp="1" noChangeArrowheads="1"/>
          </p:cNvSpPr>
          <p:nvPr>
            <p:ph type="title"/>
          </p:nvPr>
        </p:nvSpPr>
        <p:spPr bwMode="auto">
          <a:xfrm>
            <a:off x="1370013" y="3048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Rectangle 17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70013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42" name="Rectangle 1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589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eaLnBrk="0" hangingPunct="0">
              <a:defRPr sz="1400" b="0" smtClean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43" name="Rectangle 1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7973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ctr" eaLnBrk="0" hangingPunct="0">
              <a:defRPr sz="1400" b="0" smtClean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44" name="Rectangle 2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263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defRPr sz="1400" b="0" smtClean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8676F8B0-7454-489C-A738-CD6BAEDD03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&#1089;&#1077;&#1084;&#1100;&#1103;.65844A37C3694A3\&#1052;&#1086;&#1080;%20&#1076;&#1086;&#1082;&#1091;&#1084;&#1077;&#1085;&#1090;&#1099;\&#1052;&#1040;&#1052;&#1040;\&#1087;&#1088;&#1077;&#1079;&#1077;&#1085;&#1090;&#1072;&#1094;&#1080;&#1103;\5%20&#1082;&#1083;&#1072;&#1089;&#1089;\&#1091;&#1088;&#1072;&#1074;&#1085;&#1077;&#1085;&#1080;&#1077;\08.mp3" TargetMode="External"/><Relationship Id="rId4" Type="http://schemas.openxmlformats.org/officeDocument/2006/relationships/image" Target="../media/image3.gi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28688" y="500063"/>
            <a:ext cx="7772400" cy="1143000"/>
          </a:xfrm>
        </p:spPr>
        <p:txBody>
          <a:bodyPr/>
          <a:lstStyle/>
          <a:p>
            <a:pPr eaLnBrk="1" hangingPunct="1"/>
            <a:r>
              <a:rPr lang="ru-RU" sz="5400" b="1" smtClean="0"/>
              <a:t>Уравнение</a:t>
            </a:r>
            <a:r>
              <a:rPr lang="ru-RU" b="1" smtClean="0"/>
              <a:t> 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000250" y="3286125"/>
            <a:ext cx="6400800" cy="17526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800" b="1" smtClean="0">
                <a:solidFill>
                  <a:srgbClr val="CC3300"/>
                </a:solidFill>
              </a:rPr>
              <a:t>Цель :</a:t>
            </a:r>
          </a:p>
          <a:p>
            <a:pPr eaLnBrk="1" hangingPunct="1">
              <a:lnSpc>
                <a:spcPct val="90000"/>
              </a:lnSpc>
            </a:pPr>
            <a:r>
              <a:rPr lang="ru-RU" sz="2800" b="1" smtClean="0"/>
              <a:t>Отработать технику решения уравнений и задач, решаемых с помощью уравнения.</a:t>
            </a:r>
          </a:p>
          <a:p>
            <a:pPr eaLnBrk="1" hangingPunct="1">
              <a:lnSpc>
                <a:spcPct val="90000"/>
              </a:lnSpc>
            </a:pPr>
            <a:endParaRPr lang="ru-RU" sz="2800" b="1" smtClean="0"/>
          </a:p>
        </p:txBody>
      </p:sp>
      <p:sp>
        <p:nvSpPr>
          <p:cNvPr id="3076" name="Прямоугольник 3"/>
          <p:cNvSpPr>
            <a:spLocks noChangeArrowheads="1"/>
          </p:cNvSpPr>
          <p:nvPr/>
        </p:nvSpPr>
        <p:spPr bwMode="auto">
          <a:xfrm>
            <a:off x="2714625" y="5643563"/>
            <a:ext cx="45720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Урок разработан учителем математики СОШ № 19 </a:t>
            </a:r>
          </a:p>
          <a:p>
            <a:r>
              <a:rPr lang="ru-RU"/>
              <a:t>г.Тимашевска Воеводиной О.А.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/>
              <a:t>Проверка домашнего задания: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400" b="1" smtClean="0"/>
              <a:t>№ 385(а)               №385(в)                 №385(д)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b="1" smtClean="0"/>
              <a:t>395+х=864,            300-у=206,              166=</a:t>
            </a:r>
            <a:r>
              <a:rPr lang="en-US" sz="2400" b="1" smtClean="0"/>
              <a:t>m-34</a:t>
            </a:r>
            <a:r>
              <a:rPr lang="ru-RU" sz="2400" b="1" smtClean="0"/>
              <a:t>,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b="1" smtClean="0"/>
              <a:t>Решение:                 Решение:                 Решение: 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b="1" smtClean="0"/>
              <a:t>Х=864-395,             у=300-206,               </a:t>
            </a:r>
            <a:r>
              <a:rPr lang="en-US" sz="2400" b="1" smtClean="0"/>
              <a:t>m=166+34</a:t>
            </a:r>
            <a:r>
              <a:rPr lang="ru-RU" sz="2400" b="1" smtClean="0"/>
              <a:t>,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b="1" smtClean="0"/>
              <a:t>Х=469.                    у=94.                       </a:t>
            </a:r>
            <a:r>
              <a:rPr lang="en-US" sz="2400" b="1" smtClean="0"/>
              <a:t>m=200</a:t>
            </a:r>
            <a:r>
              <a:rPr lang="ru-RU" sz="2400" b="1" smtClean="0"/>
              <a:t>.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b="1" smtClean="0"/>
              <a:t>Проверка:               Проверка:               Проверка: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b="1" smtClean="0"/>
              <a:t>395+469=864,         300-94=206,          166=200-34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b="1" smtClean="0"/>
              <a:t>864=864-верно.      206=206-верно.       166=166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b="1" smtClean="0"/>
              <a:t>Ответ:469.              Ответ:94.                  Ответ:200.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/>
              <a:t>Проверка домашнего задания: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400" b="1" smtClean="0"/>
              <a:t>№ 387(б)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b="1" smtClean="0"/>
              <a:t>Было - 350 г сахара.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b="1" smtClean="0"/>
              <a:t>Добавили – х г сахара.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b="1" smtClean="0"/>
              <a:t>Стало 900 г сахара.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b="1" smtClean="0"/>
              <a:t>Решение: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b="1" smtClean="0"/>
              <a:t>350+х=900,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b="1" smtClean="0"/>
              <a:t>Х=900-350,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b="1" smtClean="0"/>
              <a:t>Х=550,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b="1" smtClean="0"/>
              <a:t>Проверка: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b="1" smtClean="0"/>
              <a:t>350+550=900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b="1" smtClean="0"/>
              <a:t>Значит, 550 г сахара добавили в пакет.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b="1" smtClean="0"/>
              <a:t>Ответ: 550г.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/>
              <a:t>Проверка домашнего задания: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sz="2400" b="1" smtClean="0"/>
              <a:t>№ 374.</a:t>
            </a:r>
          </a:p>
          <a:p>
            <a:pPr eaLnBrk="1" hangingPunct="1"/>
            <a:endParaRPr lang="ru-RU" sz="2400" b="1" smtClean="0"/>
          </a:p>
        </p:txBody>
      </p:sp>
      <p:sp>
        <p:nvSpPr>
          <p:cNvPr id="6148" name="Line 4"/>
          <p:cNvSpPr>
            <a:spLocks noChangeShapeType="1"/>
          </p:cNvSpPr>
          <p:nvPr/>
        </p:nvSpPr>
        <p:spPr bwMode="auto">
          <a:xfrm>
            <a:off x="1692275" y="2997200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149" name="Line 5"/>
          <p:cNvSpPr>
            <a:spLocks noChangeShapeType="1"/>
          </p:cNvSpPr>
          <p:nvPr/>
        </p:nvSpPr>
        <p:spPr bwMode="auto">
          <a:xfrm flipV="1">
            <a:off x="1763713" y="3141663"/>
            <a:ext cx="7056437" cy="714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1692275" y="3284538"/>
            <a:ext cx="3587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/>
              <a:t>0</a:t>
            </a:r>
          </a:p>
        </p:txBody>
      </p:sp>
      <p:sp>
        <p:nvSpPr>
          <p:cNvPr id="6151" name="Oval 7"/>
          <p:cNvSpPr>
            <a:spLocks noChangeArrowheads="1"/>
          </p:cNvSpPr>
          <p:nvPr/>
        </p:nvSpPr>
        <p:spPr bwMode="auto">
          <a:xfrm>
            <a:off x="1763713" y="3141663"/>
            <a:ext cx="71437" cy="730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152" name="Text Box 8"/>
          <p:cNvSpPr txBox="1">
            <a:spLocks noChangeArrowheads="1"/>
          </p:cNvSpPr>
          <p:nvPr/>
        </p:nvSpPr>
        <p:spPr bwMode="auto">
          <a:xfrm>
            <a:off x="1619250" y="2636838"/>
            <a:ext cx="6492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/>
              <a:t>О</a:t>
            </a:r>
          </a:p>
        </p:txBody>
      </p:sp>
      <p:sp>
        <p:nvSpPr>
          <p:cNvPr id="6153" name="Oval 9"/>
          <p:cNvSpPr>
            <a:spLocks noChangeArrowheads="1"/>
          </p:cNvSpPr>
          <p:nvPr/>
        </p:nvSpPr>
        <p:spPr bwMode="auto">
          <a:xfrm>
            <a:off x="3563938" y="3141663"/>
            <a:ext cx="71437" cy="730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154" name="Oval 10"/>
          <p:cNvSpPr>
            <a:spLocks noChangeArrowheads="1"/>
          </p:cNvSpPr>
          <p:nvPr/>
        </p:nvSpPr>
        <p:spPr bwMode="auto">
          <a:xfrm>
            <a:off x="5867400" y="3141663"/>
            <a:ext cx="71438" cy="730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155" name="Oval 11"/>
          <p:cNvSpPr>
            <a:spLocks noChangeArrowheads="1"/>
          </p:cNvSpPr>
          <p:nvPr/>
        </p:nvSpPr>
        <p:spPr bwMode="auto">
          <a:xfrm>
            <a:off x="6732588" y="3141663"/>
            <a:ext cx="71437" cy="730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156" name="Oval 12"/>
          <p:cNvSpPr>
            <a:spLocks noChangeArrowheads="1"/>
          </p:cNvSpPr>
          <p:nvPr/>
        </p:nvSpPr>
        <p:spPr bwMode="auto">
          <a:xfrm>
            <a:off x="7524750" y="3141663"/>
            <a:ext cx="71438" cy="730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157" name="Text Box 13"/>
          <p:cNvSpPr txBox="1">
            <a:spLocks noChangeArrowheads="1"/>
          </p:cNvSpPr>
          <p:nvPr/>
        </p:nvSpPr>
        <p:spPr bwMode="auto">
          <a:xfrm>
            <a:off x="3492500" y="3284538"/>
            <a:ext cx="2873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/>
              <a:t>7</a:t>
            </a:r>
          </a:p>
        </p:txBody>
      </p:sp>
      <p:sp>
        <p:nvSpPr>
          <p:cNvPr id="6158" name="Text Box 14"/>
          <p:cNvSpPr txBox="1">
            <a:spLocks noChangeArrowheads="1"/>
          </p:cNvSpPr>
          <p:nvPr/>
        </p:nvSpPr>
        <p:spPr bwMode="auto">
          <a:xfrm>
            <a:off x="3348038" y="2708275"/>
            <a:ext cx="5762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/>
              <a:t>В</a:t>
            </a:r>
          </a:p>
        </p:txBody>
      </p:sp>
      <p:sp>
        <p:nvSpPr>
          <p:cNvPr id="6159" name="Text Box 15"/>
          <p:cNvSpPr txBox="1">
            <a:spLocks noChangeArrowheads="1"/>
          </p:cNvSpPr>
          <p:nvPr/>
        </p:nvSpPr>
        <p:spPr bwMode="auto">
          <a:xfrm>
            <a:off x="5651500" y="3284538"/>
            <a:ext cx="5762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/>
              <a:t>23</a:t>
            </a:r>
          </a:p>
        </p:txBody>
      </p:sp>
      <p:sp>
        <p:nvSpPr>
          <p:cNvPr id="6160" name="Text Box 16"/>
          <p:cNvSpPr txBox="1">
            <a:spLocks noChangeArrowheads="1"/>
          </p:cNvSpPr>
          <p:nvPr/>
        </p:nvSpPr>
        <p:spPr bwMode="auto">
          <a:xfrm>
            <a:off x="5724525" y="2636838"/>
            <a:ext cx="6477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/>
              <a:t>Е</a:t>
            </a:r>
          </a:p>
        </p:txBody>
      </p:sp>
      <p:sp>
        <p:nvSpPr>
          <p:cNvPr id="6161" name="Text Box 17"/>
          <p:cNvSpPr txBox="1">
            <a:spLocks noChangeArrowheads="1"/>
          </p:cNvSpPr>
          <p:nvPr/>
        </p:nvSpPr>
        <p:spPr bwMode="auto">
          <a:xfrm>
            <a:off x="6588125" y="3284538"/>
            <a:ext cx="8651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/>
              <a:t>27</a:t>
            </a:r>
          </a:p>
        </p:txBody>
      </p:sp>
      <p:sp>
        <p:nvSpPr>
          <p:cNvPr id="6162" name="Text Box 18"/>
          <p:cNvSpPr txBox="1">
            <a:spLocks noChangeArrowheads="1"/>
          </p:cNvSpPr>
          <p:nvPr/>
        </p:nvSpPr>
        <p:spPr bwMode="auto">
          <a:xfrm>
            <a:off x="6516688" y="2636838"/>
            <a:ext cx="7191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/>
              <a:t>Д</a:t>
            </a:r>
          </a:p>
        </p:txBody>
      </p:sp>
      <p:sp>
        <p:nvSpPr>
          <p:cNvPr id="6163" name="Text Box 19"/>
          <p:cNvSpPr txBox="1">
            <a:spLocks noChangeArrowheads="1"/>
          </p:cNvSpPr>
          <p:nvPr/>
        </p:nvSpPr>
        <p:spPr bwMode="auto">
          <a:xfrm>
            <a:off x="7380288" y="3284538"/>
            <a:ext cx="86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/>
              <a:t>31</a:t>
            </a:r>
          </a:p>
        </p:txBody>
      </p:sp>
      <p:sp>
        <p:nvSpPr>
          <p:cNvPr id="6164" name="Text Box 20"/>
          <p:cNvSpPr txBox="1">
            <a:spLocks noChangeArrowheads="1"/>
          </p:cNvSpPr>
          <p:nvPr/>
        </p:nvSpPr>
        <p:spPr bwMode="auto">
          <a:xfrm>
            <a:off x="7380288" y="2636838"/>
            <a:ext cx="10810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/>
              <a:t>С</a:t>
            </a:r>
          </a:p>
        </p:txBody>
      </p:sp>
      <p:sp>
        <p:nvSpPr>
          <p:cNvPr id="6165" name="Text Box 21"/>
          <p:cNvSpPr txBox="1">
            <a:spLocks noChangeArrowheads="1"/>
          </p:cNvSpPr>
          <p:nvPr/>
        </p:nvSpPr>
        <p:spPr bwMode="auto">
          <a:xfrm>
            <a:off x="1547813" y="3716338"/>
            <a:ext cx="7345362" cy="383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/>
              <a:t>Решение.</a:t>
            </a:r>
          </a:p>
          <a:p>
            <a:pPr>
              <a:spcBef>
                <a:spcPct val="50000"/>
              </a:spcBef>
            </a:pPr>
            <a:r>
              <a:rPr lang="ru-RU" sz="2000"/>
              <a:t>а) точка В (7) левее точки Е(23) на 16 единичных отрезков.</a:t>
            </a:r>
          </a:p>
          <a:p>
            <a:pPr>
              <a:spcBef>
                <a:spcPct val="50000"/>
              </a:spcBef>
            </a:pPr>
            <a:r>
              <a:rPr lang="ru-RU" sz="2000"/>
              <a:t>Точка О(0) левее точки Е(23) на 23 единичных отрезка.</a:t>
            </a:r>
          </a:p>
          <a:p>
            <a:pPr>
              <a:spcBef>
                <a:spcPct val="50000"/>
              </a:spcBef>
            </a:pPr>
            <a:r>
              <a:rPr lang="ru-RU" sz="2000"/>
              <a:t>б) </a:t>
            </a:r>
            <a:r>
              <a:rPr lang="ru-RU"/>
              <a:t>точка Е (23) правее точки А(18) на 5 единичных отрезков,</a:t>
            </a:r>
          </a:p>
          <a:p>
            <a:pPr>
              <a:spcBef>
                <a:spcPct val="50000"/>
              </a:spcBef>
            </a:pPr>
            <a:r>
              <a:rPr lang="ru-RU"/>
              <a:t>  точка Д (27) правее точки А(18) на 9 единичных отрезков,</a:t>
            </a:r>
          </a:p>
          <a:p>
            <a:pPr>
              <a:spcBef>
                <a:spcPct val="50000"/>
              </a:spcBef>
            </a:pPr>
            <a:r>
              <a:rPr lang="ru-RU"/>
              <a:t> точка С(31) правее точки А(18) на 13 единичных отрезков.</a:t>
            </a:r>
          </a:p>
          <a:p>
            <a:pPr>
              <a:spcBef>
                <a:spcPct val="50000"/>
              </a:spcBef>
            </a:pPr>
            <a:r>
              <a:rPr lang="ru-RU"/>
              <a:t>в) между точками В и Д расположены точки А(18) и Е(23).</a:t>
            </a:r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6166" name="Text Box 22"/>
          <p:cNvSpPr txBox="1">
            <a:spLocks noChangeArrowheads="1"/>
          </p:cNvSpPr>
          <p:nvPr/>
        </p:nvSpPr>
        <p:spPr bwMode="auto">
          <a:xfrm>
            <a:off x="4859338" y="3284538"/>
            <a:ext cx="5032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/>
              <a:t>18</a:t>
            </a:r>
          </a:p>
        </p:txBody>
      </p:sp>
      <p:sp>
        <p:nvSpPr>
          <p:cNvPr id="6167" name="Oval 23"/>
          <p:cNvSpPr>
            <a:spLocks noChangeArrowheads="1"/>
          </p:cNvSpPr>
          <p:nvPr/>
        </p:nvSpPr>
        <p:spPr bwMode="auto">
          <a:xfrm>
            <a:off x="1763713" y="3141663"/>
            <a:ext cx="71437" cy="730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168" name="Oval 24"/>
          <p:cNvSpPr>
            <a:spLocks noChangeArrowheads="1"/>
          </p:cNvSpPr>
          <p:nvPr/>
        </p:nvSpPr>
        <p:spPr bwMode="auto">
          <a:xfrm>
            <a:off x="5076825" y="3141663"/>
            <a:ext cx="71438" cy="730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169" name="Text Box 25"/>
          <p:cNvSpPr txBox="1">
            <a:spLocks noChangeArrowheads="1"/>
          </p:cNvSpPr>
          <p:nvPr/>
        </p:nvSpPr>
        <p:spPr bwMode="auto">
          <a:xfrm>
            <a:off x="4859338" y="2636838"/>
            <a:ext cx="6477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/>
              <a:t>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/>
              <a:t>физкультминутка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5364" name="08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01013" y="5492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3" name="Picture 6" descr="sport056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47813" y="1484313"/>
            <a:ext cx="5400675" cy="381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36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7800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36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/>
              <a:t>Решить уравнение: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71600" y="1916113"/>
            <a:ext cx="7772400" cy="4114800"/>
          </a:xfrm>
        </p:spPr>
        <p:txBody>
          <a:bodyPr/>
          <a:lstStyle/>
          <a:p>
            <a:pPr eaLnBrk="1" hangingPunct="1"/>
            <a:r>
              <a:rPr lang="ru-RU" b="1" smtClean="0"/>
              <a:t>( у + 64 ) – 38 = 48.</a:t>
            </a:r>
          </a:p>
          <a:p>
            <a:pPr eaLnBrk="1" hangingPunct="1"/>
            <a:r>
              <a:rPr lang="ru-RU" b="1" u="sng" smtClean="0"/>
              <a:t>Решение 1 способ:</a:t>
            </a:r>
          </a:p>
          <a:p>
            <a:pPr eaLnBrk="1" hangingPunct="1"/>
            <a:r>
              <a:rPr lang="ru-RU" b="1" smtClean="0"/>
              <a:t>(у + 64 ) - 38 = 48,</a:t>
            </a:r>
          </a:p>
          <a:p>
            <a:pPr eaLnBrk="1" hangingPunct="1"/>
            <a:r>
              <a:rPr lang="ru-RU" b="1" smtClean="0"/>
              <a:t>( у + 64 ) = 48 + 38,</a:t>
            </a:r>
          </a:p>
          <a:p>
            <a:pPr eaLnBrk="1" hangingPunct="1"/>
            <a:r>
              <a:rPr lang="ru-RU" b="1" smtClean="0"/>
              <a:t>( у + 64 ) = 86,</a:t>
            </a:r>
          </a:p>
          <a:p>
            <a:pPr eaLnBrk="1" hangingPunct="1"/>
            <a:r>
              <a:rPr lang="ru-RU" b="1" smtClean="0"/>
              <a:t>у = 86 – 64,</a:t>
            </a:r>
          </a:p>
          <a:p>
            <a:pPr eaLnBrk="1" hangingPunct="1"/>
            <a:r>
              <a:rPr lang="ru-RU" b="1" smtClean="0"/>
              <a:t>у = 22. </a:t>
            </a:r>
          </a:p>
        </p:txBody>
      </p:sp>
      <p:sp>
        <p:nvSpPr>
          <p:cNvPr id="10254" name="Oval 14"/>
          <p:cNvSpPr>
            <a:spLocks noChangeArrowheads="1"/>
          </p:cNvSpPr>
          <p:nvPr/>
        </p:nvSpPr>
        <p:spPr bwMode="auto">
          <a:xfrm>
            <a:off x="1258888" y="4365625"/>
            <a:ext cx="2087562" cy="431800"/>
          </a:xfrm>
          <a:prstGeom prst="ellipse">
            <a:avLst/>
          </a:prstGeom>
          <a:solidFill>
            <a:srgbClr val="66FF33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256" name="Oval 16"/>
          <p:cNvSpPr>
            <a:spLocks noChangeArrowheads="1"/>
          </p:cNvSpPr>
          <p:nvPr/>
        </p:nvSpPr>
        <p:spPr bwMode="auto">
          <a:xfrm>
            <a:off x="1258888" y="3789363"/>
            <a:ext cx="2087562" cy="431800"/>
          </a:xfrm>
          <a:prstGeom prst="ellipse">
            <a:avLst/>
          </a:prstGeom>
          <a:solidFill>
            <a:srgbClr val="66FF33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257" name="Oval 17"/>
          <p:cNvSpPr>
            <a:spLocks noChangeArrowheads="1"/>
          </p:cNvSpPr>
          <p:nvPr/>
        </p:nvSpPr>
        <p:spPr bwMode="auto">
          <a:xfrm>
            <a:off x="1116013" y="3213100"/>
            <a:ext cx="2087562" cy="431800"/>
          </a:xfrm>
          <a:prstGeom prst="ellipse">
            <a:avLst/>
          </a:prstGeom>
          <a:solidFill>
            <a:srgbClr val="66FF33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259" name="Text Box 19"/>
          <p:cNvSpPr txBox="1">
            <a:spLocks noChangeArrowheads="1"/>
          </p:cNvSpPr>
          <p:nvPr/>
        </p:nvSpPr>
        <p:spPr bwMode="auto">
          <a:xfrm>
            <a:off x="1476375" y="4365625"/>
            <a:ext cx="2089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уменьшаемое</a:t>
            </a:r>
          </a:p>
        </p:txBody>
      </p:sp>
      <p:sp>
        <p:nvSpPr>
          <p:cNvPr id="10260" name="Rectangle 20"/>
          <p:cNvSpPr>
            <a:spLocks noChangeArrowheads="1"/>
          </p:cNvSpPr>
          <p:nvPr/>
        </p:nvSpPr>
        <p:spPr bwMode="auto">
          <a:xfrm>
            <a:off x="1331913" y="3213100"/>
            <a:ext cx="15890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уменьшаемое</a:t>
            </a:r>
          </a:p>
        </p:txBody>
      </p:sp>
      <p:sp>
        <p:nvSpPr>
          <p:cNvPr id="10261" name="Rectangle 21"/>
          <p:cNvSpPr>
            <a:spLocks noChangeArrowheads="1"/>
          </p:cNvSpPr>
          <p:nvPr/>
        </p:nvSpPr>
        <p:spPr bwMode="auto">
          <a:xfrm>
            <a:off x="1476375" y="3789363"/>
            <a:ext cx="15890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уменьшаемое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10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10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10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02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02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02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0243" grpId="0" build="p"/>
      <p:bldP spid="10254" grpId="0" animBg="1"/>
      <p:bldP spid="10254" grpId="1" animBg="1"/>
      <p:bldP spid="10256" grpId="0" animBg="1"/>
      <p:bldP spid="10257" grpId="0" animBg="1"/>
      <p:bldP spid="10259" grpId="0"/>
      <p:bldP spid="10259" grpId="1"/>
      <p:bldP spid="10260" grpId="0"/>
      <p:bldP spid="1026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/>
              <a:t>Решить уравнение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400" b="1" smtClean="0"/>
              <a:t>( у + 64 ) – 38 = 48,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b="1" u="sng" smtClean="0"/>
              <a:t>Решение 2 способ</a:t>
            </a:r>
            <a:r>
              <a:rPr lang="ru-RU" sz="2400" b="1" smtClean="0"/>
              <a:t>: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b="1" smtClean="0"/>
              <a:t>Сначала упростить выражение, стоящее в левой части уравнения, использовав свойства вычитания: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b="1" smtClean="0"/>
              <a:t>у + 64 – 38 = 48,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b="1" smtClean="0"/>
              <a:t>у + 26 = 48,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b="1" smtClean="0"/>
              <a:t>у = 48 - 26,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b="1" smtClean="0"/>
              <a:t>у = 22.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b="1" smtClean="0"/>
              <a:t>Проверку сделайте самостоятельно.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b="1" smtClean="0"/>
              <a:t>Ответ: 22.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/>
              <a:t>Решить двумя способами: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b="1" smtClean="0"/>
              <a:t>( х + 98 ) + 14 = 169,</a:t>
            </a:r>
          </a:p>
          <a:p>
            <a:pPr eaLnBrk="1" hangingPunct="1">
              <a:lnSpc>
                <a:spcPct val="80000"/>
              </a:lnSpc>
            </a:pPr>
            <a:r>
              <a:rPr lang="ru-RU" b="1" smtClean="0"/>
              <a:t>( 35 + у ) – 15 = 31.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b="1" smtClean="0"/>
              <a:t>  № 368 (а),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b="1" smtClean="0"/>
              <a:t>  № 367 (б, в, д),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b="1" smtClean="0"/>
              <a:t>  № 369(а)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b="1" smtClean="0"/>
              <a:t>  № 381(а, б, е),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b="1" smtClean="0"/>
              <a:t>  № 383(г),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b="1" smtClean="0"/>
              <a:t>  № 384(1).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b="1" smtClean="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b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/>
              <a:t>Домашнее задание: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sz="4400" b="1" smtClean="0"/>
              <a:t>№ 385 (б, г, е),</a:t>
            </a:r>
          </a:p>
          <a:p>
            <a:pPr eaLnBrk="1" hangingPunct="1"/>
            <a:r>
              <a:rPr lang="ru-RU" sz="4400" b="1" smtClean="0"/>
              <a:t>№386(а),</a:t>
            </a:r>
          </a:p>
          <a:p>
            <a:pPr eaLnBrk="1" hangingPunct="1"/>
            <a:r>
              <a:rPr lang="ru-RU" sz="4400" b="1" smtClean="0"/>
              <a:t>№ 387(в).</a:t>
            </a:r>
          </a:p>
          <a:p>
            <a:pPr eaLnBrk="1" hangingPunct="1"/>
            <a:r>
              <a:rPr lang="ru-RU" sz="4400" b="1" smtClean="0"/>
              <a:t>Повторить все правила.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Шаблон оформления «Солнечный»">
  <a:themeElements>
    <a:clrScheme name="Шаблон оформления «Солнечный» 1">
      <a:dk1>
        <a:srgbClr val="000000"/>
      </a:dk1>
      <a:lt1>
        <a:srgbClr val="FFCC66"/>
      </a:lt1>
      <a:dk2>
        <a:srgbClr val="996633"/>
      </a:dk2>
      <a:lt2>
        <a:srgbClr val="CC6600"/>
      </a:lt2>
      <a:accent1>
        <a:srgbClr val="FF9933"/>
      </a:accent1>
      <a:accent2>
        <a:srgbClr val="FF5050"/>
      </a:accent2>
      <a:accent3>
        <a:srgbClr val="FFE2B8"/>
      </a:accent3>
      <a:accent4>
        <a:srgbClr val="000000"/>
      </a:accent4>
      <a:accent5>
        <a:srgbClr val="FFCAAD"/>
      </a:accent5>
      <a:accent6>
        <a:srgbClr val="E74848"/>
      </a:accent6>
      <a:hlink>
        <a:srgbClr val="CC9900"/>
      </a:hlink>
      <a:folHlink>
        <a:srgbClr val="CCCCCC"/>
      </a:folHlink>
    </a:clrScheme>
    <a:fontScheme name="Шаблон оформления «Солнечный»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pl-PL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pl-PL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Шаблон оформления «Солнечный» 1">
        <a:dk1>
          <a:srgbClr val="000000"/>
        </a:dk1>
        <a:lt1>
          <a:srgbClr val="FFCC66"/>
        </a:lt1>
        <a:dk2>
          <a:srgbClr val="996633"/>
        </a:dk2>
        <a:lt2>
          <a:srgbClr val="CC6600"/>
        </a:lt2>
        <a:accent1>
          <a:srgbClr val="FF9933"/>
        </a:accent1>
        <a:accent2>
          <a:srgbClr val="FF5050"/>
        </a:accent2>
        <a:accent3>
          <a:srgbClr val="FFE2B8"/>
        </a:accent3>
        <a:accent4>
          <a:srgbClr val="000000"/>
        </a:accent4>
        <a:accent5>
          <a:srgbClr val="FFCAAD"/>
        </a:accent5>
        <a:accent6>
          <a:srgbClr val="E74848"/>
        </a:accent6>
        <a:hlink>
          <a:srgbClr val="CC9900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блон оформления «Солнечный» 2">
        <a:dk1>
          <a:srgbClr val="000000"/>
        </a:dk1>
        <a:lt1>
          <a:srgbClr val="FFFFCC"/>
        </a:lt1>
        <a:dk2>
          <a:srgbClr val="996633"/>
        </a:dk2>
        <a:lt2>
          <a:srgbClr val="CC9900"/>
        </a:lt2>
        <a:accent1>
          <a:srgbClr val="FF9933"/>
        </a:accent1>
        <a:accent2>
          <a:srgbClr val="FF5050"/>
        </a:accent2>
        <a:accent3>
          <a:srgbClr val="FFFFE2"/>
        </a:accent3>
        <a:accent4>
          <a:srgbClr val="000000"/>
        </a:accent4>
        <a:accent5>
          <a:srgbClr val="FFCAAD"/>
        </a:accent5>
        <a:accent6>
          <a:srgbClr val="E74848"/>
        </a:accent6>
        <a:hlink>
          <a:srgbClr val="FFCC66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блон оформления «Солнечный» 3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EAEAEA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555555"/>
        </a:accent6>
        <a:hlink>
          <a:srgbClr val="CBCBCB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блон оформления «Солнечный» 4">
        <a:dk1>
          <a:srgbClr val="000000"/>
        </a:dk1>
        <a:lt1>
          <a:srgbClr val="F8F8F8"/>
        </a:lt1>
        <a:dk2>
          <a:srgbClr val="006600"/>
        </a:dk2>
        <a:lt2>
          <a:srgbClr val="FFCC00"/>
        </a:lt2>
        <a:accent1>
          <a:srgbClr val="9999FF"/>
        </a:accent1>
        <a:accent2>
          <a:srgbClr val="6600CC"/>
        </a:accent2>
        <a:accent3>
          <a:srgbClr val="AAB8AA"/>
        </a:accent3>
        <a:accent4>
          <a:srgbClr val="D4D4D4"/>
        </a:accent4>
        <a:accent5>
          <a:srgbClr val="CACAFF"/>
        </a:accent5>
        <a:accent6>
          <a:srgbClr val="5C00B9"/>
        </a:accent6>
        <a:hlink>
          <a:srgbClr val="009966"/>
        </a:hlink>
        <a:folHlink>
          <a:srgbClr val="00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блон оформления «Солнечный» 5">
        <a:dk1>
          <a:srgbClr val="000000"/>
        </a:dk1>
        <a:lt1>
          <a:srgbClr val="F8F8F8"/>
        </a:lt1>
        <a:dk2>
          <a:srgbClr val="990099"/>
        </a:dk2>
        <a:lt2>
          <a:srgbClr val="FFCC00"/>
        </a:lt2>
        <a:accent1>
          <a:srgbClr val="9999FF"/>
        </a:accent1>
        <a:accent2>
          <a:srgbClr val="6600CC"/>
        </a:accent2>
        <a:accent3>
          <a:srgbClr val="CAAACA"/>
        </a:accent3>
        <a:accent4>
          <a:srgbClr val="D4D4D4"/>
        </a:accent4>
        <a:accent5>
          <a:srgbClr val="CACAFF"/>
        </a:accent5>
        <a:accent6>
          <a:srgbClr val="5C00B9"/>
        </a:accent6>
        <a:hlink>
          <a:srgbClr val="CC00CC"/>
        </a:hlink>
        <a:folHlink>
          <a:srgbClr val="6600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блон оформления «Солнечный» 6">
        <a:dk1>
          <a:srgbClr val="000000"/>
        </a:dk1>
        <a:lt1>
          <a:srgbClr val="F8F8F8"/>
        </a:lt1>
        <a:dk2>
          <a:srgbClr val="0000FF"/>
        </a:dk2>
        <a:lt2>
          <a:srgbClr val="FFCC00"/>
        </a:lt2>
        <a:accent1>
          <a:srgbClr val="0099FF"/>
        </a:accent1>
        <a:accent2>
          <a:srgbClr val="CC00CC"/>
        </a:accent2>
        <a:accent3>
          <a:srgbClr val="AAAAFF"/>
        </a:accent3>
        <a:accent4>
          <a:srgbClr val="D4D4D4"/>
        </a:accent4>
        <a:accent5>
          <a:srgbClr val="AACAFF"/>
        </a:accent5>
        <a:accent6>
          <a:srgbClr val="B900B9"/>
        </a:accent6>
        <a:hlink>
          <a:srgbClr val="3333CC"/>
        </a:hlink>
        <a:folHlink>
          <a:srgbClr val="000066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 оформления «Солнечный»</Template>
  <TotalTime>132</TotalTime>
  <Words>444</Words>
  <Application>Microsoft Office PowerPoint</Application>
  <PresentationFormat>Экран (4:3)</PresentationFormat>
  <Paragraphs>85</Paragraphs>
  <Slides>9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Times New Roman</vt:lpstr>
      <vt:lpstr>Arial</vt:lpstr>
      <vt:lpstr>Calibri</vt:lpstr>
      <vt:lpstr>Шаблон оформления «Солнечный»</vt:lpstr>
      <vt:lpstr>Уравнение </vt:lpstr>
      <vt:lpstr>Проверка домашнего задания:</vt:lpstr>
      <vt:lpstr>Проверка домашнего задания:</vt:lpstr>
      <vt:lpstr>Проверка домашнего задания:</vt:lpstr>
      <vt:lpstr>физкультминутка</vt:lpstr>
      <vt:lpstr>Решить уравнение:</vt:lpstr>
      <vt:lpstr>Решить уравнение</vt:lpstr>
      <vt:lpstr>Решить двумя способами:</vt:lpstr>
      <vt:lpstr>Домашнее задание:</vt:lpstr>
    </vt:vector>
  </TitlesOfParts>
  <Company>дом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дом</dc:creator>
  <cp:lastModifiedBy>Фролова</cp:lastModifiedBy>
  <cp:revision>6</cp:revision>
  <dcterms:created xsi:type="dcterms:W3CDTF">2008-10-10T14:27:52Z</dcterms:created>
  <dcterms:modified xsi:type="dcterms:W3CDTF">2013-04-13T11:01:17Z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TC010690801049</vt:lpwstr>
  </property>
</Properties>
</file>