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0" r:id="rId3"/>
    <p:sldId id="271" r:id="rId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1AF654-7A9F-4B76-8F92-592351F7784E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6C6D430-6CE2-46D0-BD03-35464F839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6D430-6CE2-46D0-BD03-35464F839C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C495-474A-4C89-B86F-A1126C6E1CC9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FCAA-3C97-4861-A3B8-86D2452BD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Сочи 2014\1306483919_0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8864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Олимпийские зимние </a:t>
            </a:r>
            <a:r>
              <a:rPr lang="ru-RU" sz="4800" b="1" dirty="0" smtClean="0">
                <a:solidFill>
                  <a:srgbClr val="FF0000"/>
                </a:solidFill>
              </a:rPr>
              <a:t>игры </a:t>
            </a:r>
            <a:r>
              <a:rPr lang="ru-RU" sz="4800" b="1" dirty="0" smtClean="0">
                <a:solidFill>
                  <a:srgbClr val="FF0000"/>
                </a:solidFill>
              </a:rPr>
              <a:t>в </a:t>
            </a:r>
            <a:r>
              <a:rPr lang="ru-RU" sz="4800" b="1" dirty="0" smtClean="0">
                <a:solidFill>
                  <a:srgbClr val="FF0000"/>
                </a:solidFill>
              </a:rPr>
              <a:t>Сочи 2014 года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Церемония закрытия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gazeta.ru/files3/501/5891501/4fakel-pic4-452x302-524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653136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1" descr="&amp;Scy;&amp;rcy;&amp;ocy;&amp;kcy;&amp;icy; &amp;Ocy;&amp;lcy;&amp;icy;&amp;mcy;&amp;pcy;&amp;icy;&amp;acy;&amp;dcy;&amp;ycy; &amp;vcy; C&amp;ocy;&amp;chcy;&amp;icy; 2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2952328" cy="1964894"/>
          </a:xfrm>
          <a:prstGeom prst="rect">
            <a:avLst/>
          </a:prstGeom>
          <a:noFill/>
        </p:spPr>
      </p:pic>
      <p:pic>
        <p:nvPicPr>
          <p:cNvPr id="19457" name="Рисунок 4" descr="http://img.gazeta.ru/files3/317/5891317/sta2-pic4-452x302-17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653136"/>
            <a:ext cx="2674479" cy="1872208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07776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менее кульминационным событием, чем начало, становится закрытие Олимпиады. В этом торжестве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все организаторы, спортсмены и официальные гости от государств-участников Игр. Дата закрытия – 23 февраля, место всё то же – главный стадион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Фишт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 Олимпийском парке. Сорок тысяч зрителей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наблюдали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шоу вживую прямо со стадиона, миллионы зрителей – посредством трансляций по телевидению и через Интернет. Как праздничное открытие Олимпиады Сочи-2014, завершение Игр имеет заранее прописанный сценарий. Первая часть – официальная. В ней подводятся итоги, вручаются награды победителям, а олимпийская эстафета передаётся государству, которое будет принимать следующие Игры. Затем идёт вторая часть, уже неофициальная. В ней участвуют звёзды эстрады, актёры и танцоры. В самом конце торжественно гасится Олимпийский огонь.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XXII Олимпийские зимние игры 2014 года в Сочи завершились церемонией закрытия на Олимпийском стадионе «</a:t>
            </a:r>
            <a:r>
              <a:rPr lang="ru-RU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Фишт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Церемония закрытия послужила ярким и эмоциональным завершением Игр и стала посвящением русской культуре. «Это – самая масштабная Церемония закрытия за всю история зимних Игр. В уникальной постановке приняли участие более 7 000 человек, выступил детский сводный хор, собранный из 83 регионов, произведено более 43 000 декораций. В финале церемонии к Белому Мишке, Зайке и Леопарду присоединились почти 3 000 детей с ветками мимозы в руках. Зрители почувствовали предвкушение весны. Дети окружили талисманов, и цветы мимозы в их руках превратили стадион в желтый цветущий луг.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Завершающих аккордом церемонии стало шоу фейерверков и зажигательный танцевальный сет от DJ Кто.</a:t>
            </a:r>
          </a:p>
          <a:p>
            <a:endParaRPr lang="ru-RU" dirty="0"/>
          </a:p>
        </p:txBody>
      </p:sp>
      <p:pic>
        <p:nvPicPr>
          <p:cNvPr id="26626" name="Picture 2" descr="&amp;TScy;&amp;iecy;&amp;rcy;&amp;iecy;&amp;mcy;&amp;ocy;&amp;ncy;&amp;icy;&amp;yacy; &amp;zcy;&amp;acy;&amp;kcy;&amp;rcy;&amp;ycy;&amp;tcy;&amp;icy;&amp;yacy; «&amp;Scy;&amp;ocy;&amp;chcy;&amp;icy; 2014» &amp;scy;&amp;vcy;&amp;yacy;&amp;zcy;&amp;acy;&amp;lcy;&amp;acy; &amp;ocy;&amp;lcy;&amp;icy;&amp;mcy;&amp;pcy;&amp;icy;&amp;jcy;&amp;scy;&amp;kcy;&amp;icy;&amp;iecy; &amp;pcy;&amp;ocy;&amp;kcy;&amp;ocy;&amp;lcy;&amp;ie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3717032"/>
            <a:ext cx="3240360" cy="2664295"/>
          </a:xfrm>
          <a:prstGeom prst="rect">
            <a:avLst/>
          </a:prstGeom>
          <a:noFill/>
        </p:spPr>
      </p:pic>
      <p:pic>
        <p:nvPicPr>
          <p:cNvPr id="26628" name="Picture 4" descr="http://zagony.ru/uploads/posts/2012-08/1344879092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3251707" cy="2734073"/>
          </a:xfrm>
          <a:prstGeom prst="rect">
            <a:avLst/>
          </a:prstGeom>
          <a:noFill/>
        </p:spPr>
      </p:pic>
      <p:pic>
        <p:nvPicPr>
          <p:cNvPr id="26630" name="Picture 6" descr="http://russian.rt.com/230214/tran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645024"/>
            <a:ext cx="2171175" cy="2734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196</Words>
  <Application>Microsoft Office PowerPoint</Application>
  <PresentationFormat>Экран (4:3)</PresentationFormat>
  <Paragraphs>7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Фролова</cp:lastModifiedBy>
  <cp:revision>12</cp:revision>
  <dcterms:created xsi:type="dcterms:W3CDTF">2014-03-04T11:05:40Z</dcterms:created>
  <dcterms:modified xsi:type="dcterms:W3CDTF">2014-03-05T11:37:22Z</dcterms:modified>
</cp:coreProperties>
</file>