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65" r:id="rId3"/>
    <p:sldId id="266" r:id="rId4"/>
    <p:sldId id="267" r:id="rId5"/>
    <p:sldId id="262" r:id="rId6"/>
  </p:sldIdLst>
  <p:sldSz cx="9144000" cy="6858000" type="screen4x3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2" autoAdjust="0"/>
    <p:restoredTop sz="94660"/>
  </p:normalViewPr>
  <p:slideViewPr>
    <p:cSldViewPr>
      <p:cViewPr varScale="1">
        <p:scale>
          <a:sx n="75" d="100"/>
          <a:sy n="75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671AF654-7A9F-4B76-8F92-592351F7784E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66C6D430-6CE2-46D0-BD03-35464F839C9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0C495-474A-4C89-B86F-A1126C6E1CC9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2FCAA-3C97-4861-A3B8-86D2452BD2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0C495-474A-4C89-B86F-A1126C6E1CC9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2FCAA-3C97-4861-A3B8-86D2452BD2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0C495-474A-4C89-B86F-A1126C6E1CC9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2FCAA-3C97-4861-A3B8-86D2452BD2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0C495-474A-4C89-B86F-A1126C6E1CC9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2FCAA-3C97-4861-A3B8-86D2452BD2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0C495-474A-4C89-B86F-A1126C6E1CC9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2FCAA-3C97-4861-A3B8-86D2452BD2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0C495-474A-4C89-B86F-A1126C6E1CC9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2FCAA-3C97-4861-A3B8-86D2452BD2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0C495-474A-4C89-B86F-A1126C6E1CC9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2FCAA-3C97-4861-A3B8-86D2452BD2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0C495-474A-4C89-B86F-A1126C6E1CC9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2FCAA-3C97-4861-A3B8-86D2452BD2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0C495-474A-4C89-B86F-A1126C6E1CC9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2FCAA-3C97-4861-A3B8-86D2452BD2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0C495-474A-4C89-B86F-A1126C6E1CC9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2FCAA-3C97-4861-A3B8-86D2452BD2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0C495-474A-4C89-B86F-A1126C6E1CC9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2FCAA-3C97-4861-A3B8-86D2452BD2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20C495-474A-4C89-B86F-A1126C6E1CC9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2FCAA-3C97-4861-A3B8-86D2452BD29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tvkrasnodar.ru/news/sport/2014-uzhe-10-kubanskikh-sportsmenov-vystupyat-na-olimpiade-v-sochi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9tv.ru/news/item/45821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7" Type="http://schemas.openxmlformats.org/officeDocument/2006/relationships/image" Target="../media/image14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er\Desktop\Сочи 2014\1306483919_0-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11560" y="188640"/>
            <a:ext cx="69847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</a:rPr>
              <a:t>Олимпийские зимние игры </a:t>
            </a:r>
            <a:r>
              <a:rPr lang="ru-RU" sz="4800" b="1" smtClean="0">
                <a:solidFill>
                  <a:srgbClr val="FF0000"/>
                </a:solidFill>
              </a:rPr>
              <a:t>в Сочи 2014 </a:t>
            </a:r>
            <a:r>
              <a:rPr lang="ru-RU" sz="4800" b="1" dirty="0" smtClean="0">
                <a:solidFill>
                  <a:srgbClr val="FF0000"/>
                </a:solidFill>
              </a:rPr>
              <a:t>года</a:t>
            </a:r>
            <a:endParaRPr lang="ru-RU" sz="4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8460432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Олимпийский комитет России утвердил окончательный список национальной сборной для участия в Играх-2014. 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Нашу страну представят 223 спортсмена из 31 региона страны. Честь Кубани будут отстаивать 12 спортсменов в пяти видах спорта.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мужском бобслее за медали Олимпиады будут бороться сразу трое кубанцев: двукратный призер Олимпийских игр Алексей Воевода, а также Александр Касьянов и Алексей Пушкарев. В состав сборной России по скелетону вошла Мария Орлова. В санном спорте край представит Александра Родионова.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Чемпионы мира и Европы Максим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Траньков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Татьяна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Волосожар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поборются за медали в фигурном катании.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дисциплине фристайла «лыжная акробатика» выступят сразу пятеро кубанцев: Тимофей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Сливец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Ассоль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Сливец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Петр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Медулич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Вероника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Корсунова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Алина Гриднева. Правда, последняя сейчас восстанавливается после тяжелой травмы и решение о ее участии в Играх будет принято непосредственно в дни Олимпиады, сообщает пресс-служба краевого министерства физкультуры и спорта. 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Как сообщал «Краснодар Плюс»,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2"/>
              </a:rPr>
              <a:t>количество кубанских спортсменов на зимних Олимпийских играх в 2014 году стало рекордным в истории кубанского спорта.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За всю историю на зимней Олимпиаде выступали максимум три представителя края. 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337" name="Рисунок 2" descr="http://www.livekuban.ru/files/paper/1dm49200m_1469681878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4597400"/>
            <a:ext cx="3384550" cy="2260600"/>
          </a:xfrm>
          <a:prstGeom prst="rect">
            <a:avLst/>
          </a:prstGeom>
          <a:noFill/>
        </p:spPr>
      </p:pic>
      <p:pic>
        <p:nvPicPr>
          <p:cNvPr id="7" name="Рисунок 6" descr="&amp;Scy;&amp;ocy;&amp;chcy;&amp;icy;&amp;ncy;&amp;iecy;&amp;tscy; &amp;Acy;&amp;lcy;&amp;iecy;&amp;kcy;&amp;scy;&amp;iecy;&amp;jcy; &amp;Vcy;&amp;ocy;&amp;iecy;&amp;vcy;&amp;ocy;&amp;dcy;&amp;acy; &amp;ncy;&amp;acy; &amp;Ocy;&amp;lcy;&amp;icy;&amp;mcy;&amp;pcy;&amp;icy;&amp;acy;&amp;dcy;&amp;iecy; &amp;vcy; &amp;scy;&amp;vcy;&amp;ocy;&amp;iecy;&amp;mcy; &amp;rcy;&amp;ocy;&amp;dcy;&amp;ncy;&amp;ocy;&amp;mcy; &amp;gcy;&amp;ocy;&amp;rcy;&amp;ocy;&amp;dcy;&amp;iecy; &amp;mcy;&amp;iecy;&amp;chcy;&amp;tcy;&amp;acy;&amp;iecy;&amp;tcy; &amp;zcy;&amp;acy;&amp;vcy;&amp;ocy;&amp;iecy;&amp;vcy;&amp;acy;&amp;tcy;&amp;softcy; &amp;zcy;&amp;ocy;&amp;lcy;&amp;ocy;&amp;tcy;&amp;ocy;. &amp;Fcy;&amp;ocy;&amp;tcy;&amp;ocy;: &amp;Mcy;&amp;icy;&amp;khcy;&amp;acy;&amp;icy;&amp;lcy; &amp;Mcy;&amp;ocy;&amp;kcy;&amp;rcy;&amp;ucy;&amp;shcy;&amp;icy;&amp;ncy;/&amp;Rcy;&amp;Icy;&amp;Acy; &amp;Ncy;&amp;ocy;&amp;vcy;&amp;ocy;&amp;scy;&amp;tcy;&amp;icy;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99592" y="4941168"/>
            <a:ext cx="2273489" cy="15155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Volosozhar-tranjkov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3861048"/>
            <a:ext cx="4283968" cy="2996952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79512" y="1"/>
            <a:ext cx="871296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Из 13 золотых медалей сочинской олимпиады, которые с превеликим трудом достались российским олимпийцам, 4 останутся на Кубани. Именно столько золотых наград завоевали спортсмены, представлявшие в нашей олимпийской сборной Краснодарский край. то, что сотворили для страны и края бобслеист, коренной сочинец Алексей Воевода (между прочим, лучший разгоняющий в мире) и новоиспеченные жители Сочи, Татьяна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Волосожар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и Максим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Траньков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достойно всякой похвалы. И Воевода, и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Волосожар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Траньковым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дважды на сочинской Олимпиаде поднимались на высшую ступень пьедестала почета, принеся Кубани четыре золотых медали! Вместе с легендарным экипажем Зубков – Воевода на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бобслейную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трассу выходил и чисто кубанский тандем – пилот Александр Касьянов из Сочи и разгоняющий Алексей Пушкарев из Красноармейского района. В соревнованиях «двоек» кубанцам не хватило 0,03 секунды до «бронзового» финиша. В заездах экипажей-«четверок» они тоже оказались четвертыми. Обидно проиграть три сотых секунды, но быть четвертыми на олимпиаде – тоже огромный успех.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8" name="Picture 4" descr="&amp;Vcy; &amp;Ocy;&amp;lcy;&amp;icy;&amp;mcy;&amp;pcy;&amp;icy;&amp;acy;&amp;dcy;&amp;iecy; &amp;pcy;&amp;rcy;&amp;icy;&amp;mcy;&amp;ucy;&amp;tcy; &amp;ucy;&amp;chcy;&amp;acy;&amp;scy;&amp;tcy;&amp;icy;&amp;iecy; 10 &amp;kcy;&amp;ucy;&amp;bcy;&amp;acy;&amp;ncy;&amp;scy;&amp;kcy;&amp;icy;&amp;khcy; &amp;scy;&amp;pcy;&amp;ocy;&amp;rcy;&amp;tcy;&amp;scy;&amp;mcy;&amp;iecy;&amp;ncy;&amp;ocy;&amp;vcy;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4293096"/>
            <a:ext cx="2952328" cy="23618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4572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Сочинский олимпиец Алексей Воевода удостоен звания «Герой труда Кубани». С золотой олимпийской медалью бобслеиста из Сочи Алексея Воеводу сегодня поздравил губернатор края Александр Ткачев. Встреча прошла в Олимпийском парке. Минувшим вечером экипаж Александра Зубкова и Алексея Воеводы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  <a:hlinkClick r:id="rId2"/>
              </a:rPr>
              <a:t>показал лучший результат на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санно-бобслейной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  <a:hlinkClick r:id="rId2"/>
              </a:rPr>
              <a:t> трассе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Преимущество в 0,66 секунды оказалось недосягаемым для ближайших преследователей. Серебро — у швейцарцев, бронза — у американцев. 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8" name="Picture 4" descr="Vladimir Putin and Aleksey Voyevoda 24 February 2014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188640"/>
            <a:ext cx="3341689" cy="2232248"/>
          </a:xfrm>
          <a:prstGeom prst="rect">
            <a:avLst/>
          </a:prstGeom>
          <a:noFill/>
        </p:spPr>
      </p:pic>
      <p:pic>
        <p:nvPicPr>
          <p:cNvPr id="1030" name="Picture 6" descr="File:Bobsleigh2 Sochi2014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922324"/>
            <a:ext cx="3960440" cy="2935676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3923928" y="5842337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b="1" dirty="0" smtClean="0"/>
              <a:t>Награждение победителей бобслею (двойки) на XXII Зимних Олимпийских играх в Сочи.</a:t>
            </a:r>
            <a:endParaRPr lang="ru-RU" sz="2000" b="1" dirty="0"/>
          </a:p>
        </p:txBody>
      </p:sp>
      <p:pic>
        <p:nvPicPr>
          <p:cNvPr id="1032" name="Picture 8" descr="&amp;Ucy;&amp;vcy;&amp;acy;&amp;zhcy;&amp;iecy;&amp;ncy;&amp;icy;&amp;iecy; &amp;icy; &amp;pcy;&amp;ocy;&amp;chcy;&amp;iecy;&amp;tcy;! // &amp;Acy;&amp;lcy;&amp;iecy;&amp;kcy;&amp;scy;&amp;iecy;&amp;jcy; &amp;Vcy;&amp;ocy;&amp;iecy;&amp;vcy;&amp;ocy;&amp;dcy;&amp;acy; &amp;scy;&amp;tcy;&amp;acy;&amp;lcy; &amp;pcy;&amp;ocy;&amp;chcy;&amp;iecy;&amp;tcy;&amp;ncy;&amp;ycy;&amp;mcy; &amp;gcy;&amp;rcy;&amp;acy;&amp;zhcy;&amp;dcy;&amp;acy;&amp;ncy;&amp;icy;&amp;ncy;&amp;ocy;&amp;mcy; &amp;gcy;&amp;ocy;&amp;rcy;&amp;ocy;&amp;dcy;&amp;acy; &amp;Scy;&amp;ocy;&amp;chcy;&amp;icy;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38930" y="2780928"/>
            <a:ext cx="2905070" cy="2139356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4355976" y="2708920"/>
            <a:ext cx="156592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Момент присуждения Алексею Воеводе звания «Почетный гражданин города Сочи»</a:t>
            </a:r>
            <a:endParaRPr lang="ru-RU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user\Desktop\479981-rossijskaja-biatlonistka-olga-vilukhina-zavoevala-serebro-v-sprinte-na-olimpiade-v-sochi_files\479981-rossijskaja-biatlonistka-olga-vilukhina-zavoevala_0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267744" cy="287784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979712" y="0"/>
            <a:ext cx="18002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Российская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биатлонистка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Ольга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Вилухина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завоевала серебро в спринте</a:t>
            </a:r>
          </a:p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Олимпиаде в Сочи. </a:t>
            </a:r>
            <a:endParaRPr lang="ru-RU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9" name="Picture 3" descr="C:\Users\user\Desktop\479981-rossijskaja-biatlonistka-olga-vilukhina-zavoevala-serebro-v-sprinte-na-olimpiade-v-sochi_files\479983-rossijanin-albert-demchenko-stal-serebrjanym-prizjor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3176"/>
            <a:ext cx="2555776" cy="1844824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2555776" y="4869160"/>
            <a:ext cx="216024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Россиянин Альберт Демченко стал серебряным призером по санному спорту у мужчин –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одиночников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01" name="Picture 5" descr="C:\Users\user\Desktop\479981-rossijskaja-biatlonistka-olga-vilukhina-zavoevala-serebro-v-sprinte-na-olimpiade-v-sochi_files\479989-rossijskaja-konkobezhka-olga-graf-prinesla-bronzu-v-k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2973288"/>
            <a:ext cx="2483768" cy="1655845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2555776" y="3140968"/>
            <a:ext cx="201622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Конькобежка Ольга Граф выиграла бронзу на дистанции 3000м.</a:t>
            </a:r>
            <a:endParaRPr lang="ru-RU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03" name="Picture 7" descr="C:\Users\user\Desktop\480013-olimpijskaja-sbornaja-rossii-po-figurnomu-kataniju-zavoevala-zoloto_files\480013-olimpijskaja-sbornaja-rossii-po-figurnomu-katanij_00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23928" y="0"/>
            <a:ext cx="3168352" cy="2191321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7092280" y="0"/>
            <a:ext cx="19077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Олимпийская сборная по фигурному катанию завоевала золото в командном турнире.</a:t>
            </a:r>
            <a:endParaRPr lang="ru-RU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04" name="Picture 8" descr="C:\Users\user\Desktop\480013-olimpijskaja-sbornaja-rossii-po-figurnomu-kataniju-zavoevala-zoloto_files\479997-short-trek-1500m-zoloto-amlen-serebro-tjanjuj-bronza-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572000" y="2420888"/>
            <a:ext cx="2727176" cy="1914128"/>
          </a:xfrm>
          <a:prstGeom prst="rect">
            <a:avLst/>
          </a:prstGeom>
          <a:noFill/>
        </p:spPr>
      </p:pic>
      <p:sp>
        <p:nvSpPr>
          <p:cNvPr id="15" name="TextBox 14"/>
          <p:cNvSpPr txBox="1"/>
          <p:nvPr/>
        </p:nvSpPr>
        <p:spPr>
          <a:xfrm>
            <a:off x="7308304" y="2420888"/>
            <a:ext cx="154766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Россиянин Виктор Ан по шорт-треку на дистанции 1000м.</a:t>
            </a:r>
          </a:p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завоевал  золото.</a:t>
            </a:r>
          </a:p>
          <a:p>
            <a:endParaRPr lang="ru-RU" dirty="0"/>
          </a:p>
        </p:txBody>
      </p:sp>
      <p:pic>
        <p:nvPicPr>
          <p:cNvPr id="4105" name="Picture 9" descr="C:\Users\user\Desktop\480013-olimpijskaja-sbornaja-rossii-po-figurnomu-kataniju-zavoevala-zoloto_files\483103-rossijskij-sportsmen-aleksandr-tretjakov-vyigral-zolo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716016" y="4869160"/>
            <a:ext cx="2376264" cy="1584176"/>
          </a:xfrm>
          <a:prstGeom prst="rect">
            <a:avLst/>
          </a:prstGeom>
          <a:noFill/>
        </p:spPr>
      </p:pic>
      <p:sp>
        <p:nvSpPr>
          <p:cNvPr id="17" name="TextBox 16"/>
          <p:cNvSpPr txBox="1"/>
          <p:nvPr/>
        </p:nvSpPr>
        <p:spPr>
          <a:xfrm>
            <a:off x="7092280" y="4797152"/>
            <a:ext cx="205172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Российский спортсмен Александр Третьяков выиграл золотую медаль в соревнованиях у </a:t>
            </a:r>
            <a:r>
              <a:rPr lang="ru-RU" sz="16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скелетонистов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349</Words>
  <Application>Microsoft Office PowerPoint</Application>
  <PresentationFormat>Экран (4:3)</PresentationFormat>
  <Paragraphs>19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Слайд 2</vt:lpstr>
      <vt:lpstr>Слайд 3</vt:lpstr>
      <vt:lpstr>Слайд 4</vt:lpstr>
      <vt:lpstr>Слайд 5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Фролова</cp:lastModifiedBy>
  <cp:revision>15</cp:revision>
  <dcterms:created xsi:type="dcterms:W3CDTF">2014-03-04T11:05:40Z</dcterms:created>
  <dcterms:modified xsi:type="dcterms:W3CDTF">2014-03-19T07:25:51Z</dcterms:modified>
</cp:coreProperties>
</file>