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gorodlip.ru/pic28758596x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043608" y="0"/>
            <a:ext cx="71000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Паралимпийские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зимние игры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7-16 марта.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Заявлено об участии в XI Зимних Паралимпийских Играх, которые пройдут в Сочи с 7-го по 16-е марта 2014 года, </a:t>
            </a:r>
            <a:r>
              <a:rPr kumimoji="0" lang="ru-RU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сорока семи стран</a:t>
            </a: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Ожидается, что в столицу Паралимпиады-2014 для участия в соревнованиях прибудут 1350 спортсменов (и их сопровождающих).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Около сотни участников уже прибыли в Сочи, ещё до церемонии закрытия 22-й Зимней Олимпиады.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Со списком стран-участниц можно ознакомиться ниже (перечень участников - из Википедии):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endParaRPr kumimoji="0" lang="ru-RU" sz="19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4098" name="Picture 2" descr="текст при наведен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08" y="2492897"/>
            <a:ext cx="9158208" cy="436510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260648"/>
            <a:ext cx="882047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Заявлено об участии в XI Зимних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Паралимпийских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Играх, которые пройдут в Сочи с 7-го по 16-е марта 2014 года, сорока семи стран.</a:t>
            </a:r>
          </a:p>
          <a:p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Ожидается, что в столицу Паралимпиады-2014 для участия в соревнованиях прибудут 1350 спортсменов (и их сопровождающих).</a:t>
            </a:r>
          </a:p>
          <a:p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Около сотни участников уже прибыли в Сочи, ещё до церемонии закрытия 22-й Зимней Олимпиады.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138</Words>
  <Application>Microsoft Office PowerPoint</Application>
  <PresentationFormat>Экран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Фролова</cp:lastModifiedBy>
  <cp:revision>4</cp:revision>
  <dcterms:created xsi:type="dcterms:W3CDTF">2014-03-04T12:39:01Z</dcterms:created>
  <dcterms:modified xsi:type="dcterms:W3CDTF">2014-03-05T11:50:42Z</dcterms:modified>
</cp:coreProperties>
</file>