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7" r:id="rId3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71AF654-7A9F-4B76-8F92-592351F7784E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6C6D430-6CE2-46D0-BD03-35464F839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0C495-474A-4C89-B86F-A1126C6E1CC9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0C495-474A-4C89-B86F-A1126C6E1CC9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2FCAA-3C97-4861-A3B8-86D2452BD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Сочи 2014\1306483919_0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1560" y="188640"/>
            <a:ext cx="6984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Олимпийские зимние </a:t>
            </a:r>
            <a:r>
              <a:rPr lang="ru-RU" sz="4800" b="1" dirty="0" smtClean="0">
                <a:solidFill>
                  <a:srgbClr val="FF0000"/>
                </a:solidFill>
              </a:rPr>
              <a:t>игры </a:t>
            </a:r>
            <a:r>
              <a:rPr lang="ru-RU" sz="4800" b="1" dirty="0" smtClean="0">
                <a:solidFill>
                  <a:srgbClr val="FF0000"/>
                </a:solidFill>
              </a:rPr>
              <a:t>в </a:t>
            </a:r>
            <a:r>
              <a:rPr lang="ru-RU" sz="4800" b="1" dirty="0" smtClean="0">
                <a:solidFill>
                  <a:srgbClr val="FF0000"/>
                </a:solidFill>
              </a:rPr>
              <a:t>Сочи 2014 года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символика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 descr="D:\Сочи 2014\печать\талисман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Фролова</cp:lastModifiedBy>
  <cp:revision>14</cp:revision>
  <dcterms:created xsi:type="dcterms:W3CDTF">2014-03-04T11:05:40Z</dcterms:created>
  <dcterms:modified xsi:type="dcterms:W3CDTF">2014-03-05T11:39:35Z</dcterms:modified>
</cp:coreProperties>
</file>