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8A8B6-9B1E-47AE-8E8E-3CE8C781CA4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D8A14-F032-4542-A22A-D77301585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gorodlip.ru/pic28758596x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43608" y="0"/>
            <a:ext cx="71000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Паралимпийские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зимние игры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7-16 марта.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user\Desktop\1303211430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8575"/>
            <a:ext cx="9753600" cy="6915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Фролова</cp:lastModifiedBy>
  <cp:revision>4</cp:revision>
  <dcterms:created xsi:type="dcterms:W3CDTF">2014-03-04T12:39:01Z</dcterms:created>
  <dcterms:modified xsi:type="dcterms:W3CDTF">2014-03-05T11:46:35Z</dcterms:modified>
</cp:coreProperties>
</file>