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8A8B6-9B1E-47AE-8E8E-3CE8C781CA4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0%D1%83%D1%81%D1%81%D0%BA%D0%B8%D0%B9_%D1%8F%D0%B7%D1%8B%D0%BA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://ru.wikipedia.org/wiki/%D0%92%D0%BB%D0%B0%D0%B4%D0%B8%D0%BC%D0%B8%D1%80_%D0%9F%D1%83%D1%82%D0%B8%D0%BD" TargetMode="External"/><Relationship Id="rId7" Type="http://schemas.openxmlformats.org/officeDocument/2006/relationships/hyperlink" Target="http://en.wikipedia.org/wiki/Philip_Craven" TargetMode="External"/><Relationship Id="rId12" Type="http://schemas.openxmlformats.org/officeDocument/2006/relationships/hyperlink" Target="http://ru.wikipedia.org/wiki/%D0%9D%D0%B0%D1%83%D1%82%D0%B8%D0%BB%D1%83%D1%81_%D0%9F%D0%BE%D0%BC%D0%BF%D0%B8%D0%BB%D0%B8%D1%83%D1%81" TargetMode="External"/><Relationship Id="rId2" Type="http://schemas.openxmlformats.org/officeDocument/2006/relationships/hyperlink" Target="http://ru.wikipedia.org/wiki/%D0%A4%D0%B8%D1%88%D1%82_(%D1%81%D1%82%D0%B0%D0%B4%D0%B8%D0%BE%D0%BD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C%D0%B5%D0%B6%D0%B4%D1%83%D0%BD%D0%B0%D1%80%D0%BE%D0%B4%D0%BD%D1%8B%D0%B9_%D0%BF%D0%B0%D1%80%D0%B0%D0%BB%D0%B8%D0%BC%D0%BF%D0%B8%D0%B9%D1%81%D0%BA%D0%B8%D0%B9_%D0%BA%D0%BE%D0%BC%D0%B8%D1%82%D0%B5%D1%82" TargetMode="External"/><Relationship Id="rId11" Type="http://schemas.openxmlformats.org/officeDocument/2006/relationships/hyperlink" Target="http://ru.wikipedia.org/wiki/%D0%9F%D0%BE%D1%81%D0%BB%D0%B5%D0%B4%D0%BD%D0%B5%D0%B5_%D0%BF%D0%B8%D1%81%D1%8C%D0%BC%D0%BE" TargetMode="External"/><Relationship Id="rId5" Type="http://schemas.openxmlformats.org/officeDocument/2006/relationships/hyperlink" Target="http://ru.wikipedia.org/wiki/%D0%A7%D0%B5%D1%80%D0%BD%D1%8B%D1%88%D0%B5%D0%BD%D0%BA%D0%BE,_%D0%94%D0%BC%D0%B8%D1%82%D1%80%D0%B8%D0%B9_%D0%9D%D0%B8%D0%BA%D0%BE%D0%BB%D0%B0%D0%B5%D0%B2%D0%B8%D1%87" TargetMode="External"/><Relationship Id="rId15" Type="http://schemas.openxmlformats.org/officeDocument/2006/relationships/image" Target="../media/image4.jpeg"/><Relationship Id="rId10" Type="http://schemas.openxmlformats.org/officeDocument/2006/relationships/hyperlink" Target="http://ru.wikipedia.org/wiki/%D0%9B%D1%8E%D0%B1%D1%8D" TargetMode="External"/><Relationship Id="rId4" Type="http://schemas.openxmlformats.org/officeDocument/2006/relationships/hyperlink" Target="http://ru.wikipedia.org/wiki/%D0%9E%D1%80%D0%B3%D0%BA%D0%BE%D0%BC%D0%B8%D1%82%D0%B5%D1%82_%C2%AB%D0%A1%D0%BE%D1%87%D0%B8_2014%C2%BB" TargetMode="External"/><Relationship Id="rId9" Type="http://schemas.openxmlformats.org/officeDocument/2006/relationships/hyperlink" Target="http://ru.wikipedia.org/wiki/%D0%90%D0%BD%D0%B3%D0%BB%D0%B8%D0%B9%D1%81%D0%BA%D0%B8%D0%B9_%D1%8F%D0%B7%D1%8B%D0%BA" TargetMode="External"/><Relationship Id="rId1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gorodlip.ru/pic28758596x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43608" y="0"/>
            <a:ext cx="71000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Паралимпийские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зимние игры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7-16 марта.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Церемония открытия, которую назвали «Ломая лёд», прошла на стадионе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hlinkClick r:id="rId2" tooltip="Фишт (стадион)"/>
              </a:rPr>
              <a:t>Фишт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 7 марта. В ней участвовало более тысячи артистов (при этом 140 из них были с инвалидностью), а также 2500 волонтёров. Знаменосцем российской сборной стал горнолыжник Валерий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Редкозубов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 Официально Игры открыл Президент Российской Федерации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3" tooltip="Владимир Путин"/>
              </a:rPr>
              <a:t>Владимир Путин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 Также с приветственным словом выступили Президент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4" tooltip="Оргкомитет «Сочи 2014»"/>
              </a:rPr>
              <a:t>Оргкомитета «Сочи 2014»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5" tooltip="Чернышенко, Дмитрий Николаевич"/>
              </a:rPr>
              <a:t>Дмитрий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hlinkClick r:id="rId5" tooltip="Чернышенко, Дмитрий Николаевич"/>
              </a:rPr>
              <a:t>Чернышенко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и президент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6" tooltip="Международный паралимпийский комитет"/>
              </a:rPr>
              <a:t>Международного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hlinkClick r:id="rId6" tooltip="Международный паралимпийский комитет"/>
              </a:rPr>
              <a:t>Паралимпийского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6" tooltip="Международный паралимпийский комитет"/>
              </a:rPr>
              <a:t> комитета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Сэр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hlinkClick r:id="rId7" tooltip="en:Philip Craven"/>
              </a:rPr>
              <a:t>Филип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7" tooltip="en:Philip Craven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hlinkClick r:id="rId7" tooltip="en:Philip Craven"/>
              </a:rPr>
              <a:t>Крейвен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Церемония велась на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8" tooltip="Русский язык"/>
              </a:rPr>
              <a:t>русском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9" tooltip="Английский язык"/>
              </a:rPr>
              <a:t>английском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языках. Команды страны-участниц входили на стадион согласно их названиям в русском алфавите. Парад сопровождался мелодиями из советских кинофильмов. Сборную Украины представлял один спортсмен, так как остальные отказались участвовать в знак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протеста.Сборная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России шла по стадиону под песни «Давай за…» группы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hlinkClick r:id="rId10" tooltip="Любэ"/>
              </a:rPr>
              <a:t>Любэ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 и «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11" tooltip="Последнее письмо"/>
              </a:rPr>
              <a:t>Последнее письмо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 группы «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12" tooltip="Наутилус Помпилиус"/>
              </a:rPr>
              <a:t>Наутилус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hlinkClick r:id="rId12" tooltip="Наутилус Помпилиус"/>
              </a:rPr>
              <a:t>Помпилиус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»..</a:t>
            </a:r>
          </a:p>
          <a:p>
            <a:endParaRPr lang="ru-RU" dirty="0"/>
          </a:p>
        </p:txBody>
      </p:sp>
      <p:pic>
        <p:nvPicPr>
          <p:cNvPr id="1026" name="Picture 2" descr="&amp;Pcy;&amp;acy;&amp;rcy;&amp;acy;&amp;lcy;&amp;icy;&amp;mcy;&amp;pcy;&amp;icy;&amp;jcy;&amp;scy;&amp;kcy;&amp;icy;&amp;jcy; &amp;ocy;&amp;gcy;&amp;ocy;&amp;ncy;&amp;softcy;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512" y="3645024"/>
            <a:ext cx="2952328" cy="1912616"/>
          </a:xfrm>
          <a:prstGeom prst="rect">
            <a:avLst/>
          </a:prstGeom>
          <a:noFill/>
        </p:spPr>
      </p:pic>
      <p:pic>
        <p:nvPicPr>
          <p:cNvPr id="1028" name="Picture 4" descr="&amp;Lcy;&amp;ocy;&amp;mcy;&amp;acy;&amp;yacy; &amp;lcy;&amp;iecy;&amp;dcy;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40152" y="3573016"/>
            <a:ext cx="3024336" cy="1944216"/>
          </a:xfrm>
          <a:prstGeom prst="rect">
            <a:avLst/>
          </a:prstGeom>
          <a:noFill/>
        </p:spPr>
      </p:pic>
      <p:pic>
        <p:nvPicPr>
          <p:cNvPr id="1030" name="Picture 6" descr="http://upload.wikimedia.org/wikipedia/commons/thumb/c/c5/%D0%A6%D0%B5%D1%80%D0%B5%D0%BC%D0%BE%D0%BD%D0%B8%D1%8F_%D0%BE%D1%82%D0%BA%D1%80%D1%8B%D1%82%D0%B8%D1%8F_%D0%B7%D0%B8%D0%BC%D0%BD%D0%B8%D1%85_%D0%9F%D0%B0%D1%80%D0%B0%D0%BB%D0%B8%D0%BC%D0%BF%D0%B8%D0%B9%D1%81%D0%BA%D0%B8%D1%85_%D0%B8%D0%B3%D1%80_2014.JPG/400px-%D0%A6%D0%B5%D1%80%D0%B5%D0%BC%D0%BE%D0%BD%D0%B8%D1%8F_%D0%BE%D1%82%D0%BA%D1%80%D1%8B%D1%82%D0%B8%D1%8F_%D0%B7%D0%B8%D0%BC%D0%BD%D0%B8%D1%85_%D0%9F%D0%B0%D1%80%D0%B0%D0%BB%D0%B8%D0%BC%D0%BF%D0%B8%D0%B9%D1%81%D0%BA%D0%B8%D1%85_%D0%B8%D0%B3%D1%80_2014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627784" y="4509120"/>
            <a:ext cx="38100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42493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Паралимпийские</a:t>
            </a:r>
            <a:r>
              <a:rPr lang="ru-RU" sz="20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зимние виды спорта (6 видов):</a:t>
            </a:r>
            <a:endParaRPr lang="ru-RU" sz="2000" b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1. Биатлон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2.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</a:rPr>
              <a:t>Следж-хоккей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на льду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3. Лыжные гонки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4. Керлинг на колясках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5. Горные лыжи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6.Пара-сноубординг впервые пройдут именно в Сочи</a:t>
            </a:r>
          </a:p>
          <a:p>
            <a:r>
              <a:rPr lang="ru-RU" sz="2000" b="1" i="1" dirty="0" smtClean="0"/>
              <a:t>На Играх  разыгрываются 72 комплекта медалей в 5 видах спорта</a:t>
            </a:r>
            <a:r>
              <a:rPr lang="ru-RU" sz="2000" dirty="0" smtClean="0"/>
              <a:t>: </a:t>
            </a:r>
            <a:br>
              <a:rPr lang="ru-RU" sz="2000" dirty="0" smtClean="0"/>
            </a:br>
            <a:r>
              <a:rPr lang="ru-RU" sz="2000" b="1" dirty="0" smtClean="0"/>
              <a:t>• Горные лыжи – 30 </a:t>
            </a:r>
            <a:br>
              <a:rPr lang="ru-RU" sz="2000" b="1" dirty="0" smtClean="0"/>
            </a:br>
            <a:r>
              <a:rPr lang="ru-RU" sz="2000" b="1" dirty="0" smtClean="0"/>
              <a:t>• Лыжные гонки – 20 </a:t>
            </a:r>
            <a:br>
              <a:rPr lang="ru-RU" sz="2000" b="1" dirty="0" smtClean="0"/>
            </a:br>
            <a:r>
              <a:rPr lang="ru-RU" sz="2000" b="1" dirty="0" smtClean="0"/>
              <a:t>• Биатлон – 18 </a:t>
            </a:r>
            <a:br>
              <a:rPr lang="ru-RU" sz="2000" b="1" dirty="0" smtClean="0"/>
            </a:br>
            <a:r>
              <a:rPr lang="ru-RU" sz="2000" b="1" dirty="0" smtClean="0"/>
              <a:t>• </a:t>
            </a:r>
            <a:r>
              <a:rPr lang="ru-RU" sz="2000" b="1" dirty="0" err="1" smtClean="0"/>
              <a:t>Паралимпийский</a:t>
            </a:r>
            <a:r>
              <a:rPr lang="ru-RU" sz="2000" b="1" dirty="0" smtClean="0"/>
              <a:t> сноуборд – 2 </a:t>
            </a:r>
            <a:br>
              <a:rPr lang="ru-RU" sz="2000" b="1" dirty="0" smtClean="0"/>
            </a:br>
            <a:r>
              <a:rPr lang="ru-RU" sz="2000" b="1" dirty="0" smtClean="0"/>
              <a:t>• Керлинг на колясках – 1 </a:t>
            </a:r>
            <a:br>
              <a:rPr lang="ru-RU" sz="2000" b="1" dirty="0" smtClean="0"/>
            </a:br>
            <a:r>
              <a:rPr lang="ru-RU" sz="2000" b="1" dirty="0" smtClean="0"/>
              <a:t>• Хоккей </a:t>
            </a:r>
            <a:r>
              <a:rPr lang="ru-RU" sz="2000" b="1" dirty="0" err="1" smtClean="0"/>
              <a:t>следж</a:t>
            </a:r>
            <a:r>
              <a:rPr lang="ru-RU" sz="2000" b="1" dirty="0" smtClean="0"/>
              <a:t> – 1</a:t>
            </a:r>
          </a:p>
          <a:p>
            <a:r>
              <a:rPr lang="ru-RU" sz="2000" b="1" dirty="0" smtClean="0"/>
              <a:t>В программу Игр 2014 года включены новые дисциплины: гонка на короткую дистанцию в биатлоне (6 комплектов медалей) и </a:t>
            </a:r>
            <a:r>
              <a:rPr lang="ru-RU" sz="2000" b="1" dirty="0" err="1" smtClean="0"/>
              <a:t>паралимпийский</a:t>
            </a:r>
            <a:r>
              <a:rPr lang="ru-RU" sz="2000" b="1" dirty="0" smtClean="0"/>
              <a:t> сноуборд-кросс (2 комплекта медалей). </a:t>
            </a:r>
          </a:p>
          <a:p>
            <a:pPr algn="just"/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 descr="http://rezeptsport.ru/2014/img/med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852936"/>
            <a:ext cx="3641170" cy="1517154"/>
          </a:xfrm>
          <a:prstGeom prst="rect">
            <a:avLst/>
          </a:prstGeom>
          <a:noFill/>
        </p:spPr>
      </p:pic>
      <p:pic>
        <p:nvPicPr>
          <p:cNvPr id="2052" name="Picture 4" descr="http://rezeptsport.ru/2014/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0"/>
            <a:ext cx="3203848" cy="21358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186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Фролова</cp:lastModifiedBy>
  <cp:revision>8</cp:revision>
  <dcterms:created xsi:type="dcterms:W3CDTF">2014-03-04T12:39:01Z</dcterms:created>
  <dcterms:modified xsi:type="dcterms:W3CDTF">2014-03-19T07:34:57Z</dcterms:modified>
</cp:coreProperties>
</file>