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3" r:id="rId3"/>
    <p:sldId id="272" r:id="rId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5" d="100"/>
          <a:sy n="75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71AF654-7A9F-4B76-8F92-592351F7784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6C6D430-6CE2-46D0-BD03-35464F839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6%D0%B5%D1%80%D0%B5%D0%BC%D0%BE%D0%BD%D0%B8%D1%8F_%D0%BE%D1%82%D0%BA%D1%80%D1%8B%D1%82%D0%B8%D1%8F_%D0%B7%D0%B8%D0%BC%D0%BD%D0%B8%D1%85_%D0%9E%D0%BB%D0%B8%D0%BC%D0%BF%D0%B8%D0%B9%D1%81%D0%BA%D0%B8%D1%85_%D0%B8%D0%B3%D1%80_2014" TargetMode="External"/><Relationship Id="rId13" Type="http://schemas.openxmlformats.org/officeDocument/2006/relationships/hyperlink" Target="http://ru.wikipedia.org/wiki/%D0%91%D0%B0%D1%85,_%D0%A2%D0%BE%D0%BC%D0%B0%D1%81" TargetMode="External"/><Relationship Id="rId18" Type="http://schemas.openxmlformats.org/officeDocument/2006/relationships/hyperlink" Target="http://ru.wikipedia.org/wiki/%D0%93%D1%80%D0%B5%D1%86%D0%B8%D1%8F" TargetMode="External"/><Relationship Id="rId26" Type="http://schemas.openxmlformats.org/officeDocument/2006/relationships/hyperlink" Target="http://ru.wikipedia.org/wiki/%D0%A0%D1%83%D1%81%D1%81%D0%BA%D0%B8%D0%B9_%D1%8F%D0%B7%D1%8B%D0%BA" TargetMode="External"/><Relationship Id="rId3" Type="http://schemas.openxmlformats.org/officeDocument/2006/relationships/hyperlink" Target="http://ru.wikipedia.org/wiki/7_%D1%84%D0%B5%D0%B2%D1%80%D0%B0%D0%BB%D1%8F" TargetMode="External"/><Relationship Id="rId21" Type="http://schemas.openxmlformats.org/officeDocument/2006/relationships/hyperlink" Target="http://ru.wikipedia.org/wiki/%D0%9D%D0%B5%D1%82%D1%80%D0%B5%D0%B1%D0%BA%D0%BE,_%D0%90%D0%BD%D0%BD%D0%B0_%D0%AE%D1%80%D1%8C%D0%B5%D0%B2%D0%BD%D0%B0" TargetMode="External"/><Relationship Id="rId34" Type="http://schemas.openxmlformats.org/officeDocument/2006/relationships/hyperlink" Target="http://ru.wikipedia.org/wiki/%D0%A0%D0%BE%D1%81%D1%81%D0%B8%D1%8F-2" TargetMode="External"/><Relationship Id="rId7" Type="http://schemas.openxmlformats.org/officeDocument/2006/relationships/hyperlink" Target="http://ru.wikipedia.org/wiki/%D0%9C%D0%BE%D1%81%D0%BA%D0%BE%D0%B2%D1%81%D0%BA%D0%BE%D0%B5_%D0%B2%D1%80%D0%B5%D0%BC%D1%8F" TargetMode="External"/><Relationship Id="rId12" Type="http://schemas.openxmlformats.org/officeDocument/2006/relationships/hyperlink" Target="http://ru.wikipedia.org/wiki/%D0%9C%D0%B5%D0%B6%D0%B4%D1%83%D0%BD%D0%B0%D1%80%D0%BE%D0%B4%D0%BD%D1%8B%D0%B9_%D0%BE%D0%BB%D0%B8%D0%BC%D0%BF%D0%B8%D0%B9%D1%81%D0%BA%D0%B8%D0%B9_%D0%BA%D0%BE%D0%BC%D0%B8%D1%82%D0%B5%D1%82" TargetMode="External"/><Relationship Id="rId17" Type="http://schemas.openxmlformats.org/officeDocument/2006/relationships/hyperlink" Target="http://ru.wikipedia.org/wiki/%D0%A1%D0%BE%D0%B2%D0%B5%D1%82_%D0%95%D0%B2%D1%80%D0%BE%D0%BF%D1%8B" TargetMode="External"/><Relationship Id="rId25" Type="http://schemas.openxmlformats.org/officeDocument/2006/relationships/hyperlink" Target="http://ru.wikipedia.org/wiki/%D0%A1%D1%82%D0%B8%D0%BB%D1%8F%D0%B3%D0%B8" TargetMode="External"/><Relationship Id="rId33" Type="http://schemas.openxmlformats.org/officeDocument/2006/relationships/hyperlink" Target="http://ru.wikipedia.org/wiki/%D0%A1%D0%BF%D0%BE%D1%80%D1%82_1_(%D0%A0%D0%BE%D1%81%D1%81%D0%B8%D1%8F)" TargetMode="External"/><Relationship Id="rId2" Type="http://schemas.openxmlformats.org/officeDocument/2006/relationships/hyperlink" Target="http://ru.wikipedia.org/wiki/%D0%97%D0%B8%D0%BC%D0%BD%D0%B8%D0%B5_%D0%9E%D0%BB%D0%B8%D0%BC%D0%BF%D0%B8%D0%B9%D1%81%D0%BA%D0%B8%D0%B5_%D0%B8%D0%B3%D1%80%D1%8B_2014" TargetMode="External"/><Relationship Id="rId16" Type="http://schemas.openxmlformats.org/officeDocument/2006/relationships/hyperlink" Target="http://ru.wikipedia.org/wiki/%D0%9E%D0%9E%D0%9D" TargetMode="External"/><Relationship Id="rId20" Type="http://schemas.openxmlformats.org/officeDocument/2006/relationships/hyperlink" Target="http://ru.wikipedia.org/wiki/%D0%9E%D0%BB%D0%B8%D0%BC%D0%BF%D0%B8%D0%B9%D1%81%D0%BA%D0%B8%D0%B9_%D0%B3%D0%B8%D0%BC%D0%BD" TargetMode="External"/><Relationship Id="rId29" Type="http://schemas.openxmlformats.org/officeDocument/2006/relationships/hyperlink" Target="http://ru.wikipedia.org/wiki/%D0%9F%D0%B5%D1%80%D0%B2%D1%8B%D0%B9_%D0%BA%D0%B0%D0%BD%D0%B0%D0%BB_(%D0%A0%D0%BE%D1%81%D1%81%D0%B8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BE%D1%87%D0%B8" TargetMode="External"/><Relationship Id="rId11" Type="http://schemas.openxmlformats.org/officeDocument/2006/relationships/hyperlink" Target="http://ru.wikipedia.org/wiki/%D0%A7%D0%B5%D1%80%D0%BD%D1%8B%D1%88%D0%B5%D0%BD%D0%BA%D0%BE,_%D0%94%D0%BC%D0%B8%D1%82%D1%80%D0%B8%D0%B9_%D0%9D%D0%B8%D0%BA%D0%BE%D0%BB%D0%B0%D0%B5%D0%B2%D0%B8%D1%87" TargetMode="External"/><Relationship Id="rId24" Type="http://schemas.openxmlformats.org/officeDocument/2006/relationships/hyperlink" Target="http://ru.wikipedia.org/wiki/%D0%A1%D1%82%D1%83%D0%B4%D0%B5%D0%BD%D1%82" TargetMode="External"/><Relationship Id="rId32" Type="http://schemas.openxmlformats.org/officeDocument/2006/relationships/hyperlink" Target="http://ru.wikipedia.org/wiki/%D0%A0%D0%BE%D1%81%D1%81%D0%B8%D1%8F_1" TargetMode="External"/><Relationship Id="rId5" Type="http://schemas.openxmlformats.org/officeDocument/2006/relationships/hyperlink" Target="http://ru.wikipedia.org/wiki/%D0%A4%D0%B8%D1%88%D1%82_(%D1%81%D1%82%D0%B0%D0%B4%D0%B8%D0%BE%D0%BD)" TargetMode="External"/><Relationship Id="rId15" Type="http://schemas.openxmlformats.org/officeDocument/2006/relationships/hyperlink" Target="http://ru.wikipedia.org/wiki/%D0%9E%D0%BB%D0%B8%D0%BC%D0%BF%D0%B8%D0%B9%D1%81%D0%BA%D0%B8%D0%B5_%D0%B8%D0%B3%D1%80%D1%8B" TargetMode="External"/><Relationship Id="rId23" Type="http://schemas.openxmlformats.org/officeDocument/2006/relationships/hyperlink" Target="http://ru.wikipedia.org/wiki/%D0%9A%D0%BE%D1%81%D0%BC%D0%BE%D0%BD%D0%B0%D0%B2%D1%82" TargetMode="External"/><Relationship Id="rId28" Type="http://schemas.openxmlformats.org/officeDocument/2006/relationships/hyperlink" Target="http://ru.wikipedia.org/wiki/%D0%A4%D1%80%D0%B0%D0%BD%D1%86%D1%83%D0%B7%D1%81%D0%BA%D0%B8%D0%B9_%D1%8F%D0%B7%D1%8B%D0%BA" TargetMode="External"/><Relationship Id="rId36" Type="http://schemas.openxmlformats.org/officeDocument/2006/relationships/hyperlink" Target="http://ru.wikipedia.org/wiki/%D0%90%D0%BD%D0%B0%D1%81%D1%82%D0%B0%D1%81%D0%B8%D1%8F_%D0%A7%D0%B5%D1%80%D0%BD%D0%BE%D0%B1%D1%80%D0%BE%D0%B2%D0%B8%D0%BD%D0%B0" TargetMode="External"/><Relationship Id="rId10" Type="http://schemas.openxmlformats.org/officeDocument/2006/relationships/hyperlink" Target="http://ru.wikipedia.org/wiki/%D0%9E%D1%80%D0%B3%D0%BA%D0%BE%D0%BC%D0%B8%D1%82%D0%B5%D1%82_%C2%AB%D0%A1%D0%BE%D1%87%D0%B8_2014%C2%BB" TargetMode="External"/><Relationship Id="rId19" Type="http://schemas.openxmlformats.org/officeDocument/2006/relationships/hyperlink" Target="http://ru.wikipedia.org/wiki/%D0%A0%D0%BE%D1%81%D1%81%D0%B8%D0%B9%D1%81%D0%BA%D0%B0%D1%8F_%D0%A4%D0%B5%D0%B4%D0%B5%D1%80%D0%B0%D1%86%D0%B8%D1%8F" TargetMode="External"/><Relationship Id="rId31" Type="http://schemas.openxmlformats.org/officeDocument/2006/relationships/hyperlink" Target="http://ru.wikipedia.org/wiki/%D0%90%D0%BD%D0%B0%D1%82%D0%BE%D0%BB%D0%B8%D0%B9_%D0%9C%D0%B0%D0%BA%D1%81%D0%B8%D0%BC%D0%BE%D0%B2" TargetMode="External"/><Relationship Id="rId4" Type="http://schemas.openxmlformats.org/officeDocument/2006/relationships/hyperlink" Target="http://ru.wikipedia.org/wiki/2014_%D0%B3%D0%BE%D0%B4" TargetMode="External"/><Relationship Id="rId9" Type="http://schemas.openxmlformats.org/officeDocument/2006/relationships/hyperlink" Target="http://ru.wikipedia.org/wiki/%D0%92%D0%BB%D0%B0%D0%B4%D0%B8%D0%BC%D0%B8%D1%80_%D0%9F%D1%83%D1%82%D0%B8%D0%BD" TargetMode="External"/><Relationship Id="rId14" Type="http://schemas.openxmlformats.org/officeDocument/2006/relationships/hyperlink" Target="http://ru.wikipedia.org/wiki/%D0%97%D0%B8%D0%BC%D0%BD%D0%B8%D0%B5_%D0%9E%D0%BB%D0%B8%D0%BC%D0%BF%D0%B8%D0%B9%D1%81%D0%BA%D0%B8%D0%B5_%D0%B8%D0%B3%D1%80%D1%8B" TargetMode="External"/><Relationship Id="rId22" Type="http://schemas.openxmlformats.org/officeDocument/2006/relationships/hyperlink" Target="http://ru.wikipedia.org/wiki/%D0%9F%D0%B8%D0%BE%D0%BD%D0%B5%D1%80%D1%81%D0%BA%D0%BE%D0%B5_%D0%B4%D0%B2%D0%B8%D0%B6%D0%B5%D0%BD%D0%B8%D0%B5" TargetMode="External"/><Relationship Id="rId27" Type="http://schemas.openxmlformats.org/officeDocument/2006/relationships/hyperlink" Target="http://ru.wikipedia.org/wiki/%D0%90%D0%BD%D0%B3%D0%BB%D0%B8%D0%B9%D1%81%D0%BA%D0%B8%D0%B9_%D1%8F%D0%B7%D1%8B%D0%BA" TargetMode="External"/><Relationship Id="rId30" Type="http://schemas.openxmlformats.org/officeDocument/2006/relationships/hyperlink" Target="http://ru.wikipedia.org/wiki/%D0%9A%D0%B8%D1%80%D0%B8%D0%BB%D0%BB_%D0%9D%D0%B0%D0%B1%D1%83%D1%82%D0%BE%D0%B2" TargetMode="External"/><Relationship Id="rId35" Type="http://schemas.openxmlformats.org/officeDocument/2006/relationships/hyperlink" Target="http://ru.wikipedia.org/wiki/%D0%93%D1%83%D0%B1%D0%B5%D1%80%D0%BD%D0%B8%D0%B5%D0%B2,_%D0%94%D0%BC%D0%B8%D1%82%D1%80%D0%B8%D0%B9_%D0%92%D0%B8%D0%BA%D1%82%D0%BE%D1%80%D0%BE%D0%B2%D0%B8%D1%8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Сочи 2014\1306483919_0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188640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Олимпийские зимние игры в Сочи 2014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церемония открытия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89644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/>
              <a:t>Церемония открытия зимних </a:t>
            </a:r>
            <a:r>
              <a:rPr lang="ru-RU" sz="1300" b="1" dirty="0" smtClean="0">
                <a:hlinkClick r:id="rId2" tooltip="Зимние Олимпийские игры 2014"/>
              </a:rPr>
              <a:t>XXII Олимпийских Игр</a:t>
            </a:r>
            <a:r>
              <a:rPr lang="ru-RU" sz="1300" b="1" dirty="0" smtClean="0"/>
              <a:t> состоялась </a:t>
            </a:r>
            <a:r>
              <a:rPr lang="ru-RU" sz="1300" b="1" dirty="0" smtClean="0">
                <a:hlinkClick r:id="rId3" tooltip="7 февраля"/>
              </a:rPr>
              <a:t>7 февраля</a:t>
            </a:r>
            <a:r>
              <a:rPr lang="ru-RU" sz="1300" b="1" dirty="0" smtClean="0"/>
              <a:t> </a:t>
            </a:r>
            <a:r>
              <a:rPr lang="ru-RU" sz="1300" b="1" dirty="0" smtClean="0">
                <a:hlinkClick r:id="rId4" tooltip="2014 год"/>
              </a:rPr>
              <a:t>2014 года</a:t>
            </a:r>
            <a:r>
              <a:rPr lang="ru-RU" sz="1300" b="1" dirty="0" smtClean="0"/>
              <a:t> на Олимпийском стадионе «</a:t>
            </a:r>
            <a:r>
              <a:rPr lang="ru-RU" sz="1300" b="1" dirty="0" err="1" smtClean="0">
                <a:hlinkClick r:id="rId5" tooltip="Фишт (стадион)"/>
              </a:rPr>
              <a:t>Фишт</a:t>
            </a:r>
            <a:r>
              <a:rPr lang="ru-RU" sz="1300" b="1" dirty="0" smtClean="0"/>
              <a:t>» в </a:t>
            </a:r>
            <a:r>
              <a:rPr lang="ru-RU" sz="1300" b="1" dirty="0" smtClean="0">
                <a:hlinkClick r:id="rId6" tooltip="Сочи"/>
              </a:rPr>
              <a:t>Сочи</a:t>
            </a:r>
            <a:r>
              <a:rPr lang="ru-RU" sz="1300" b="1" dirty="0" smtClean="0"/>
              <a:t>, символично началась в 20:14 по </a:t>
            </a:r>
            <a:r>
              <a:rPr lang="ru-RU" sz="1300" b="1" dirty="0" smtClean="0">
                <a:hlinkClick r:id="rId7" tooltip="Московское время"/>
              </a:rPr>
              <a:t>московскому времени</a:t>
            </a:r>
            <a:r>
              <a:rPr lang="ru-RU" sz="1300" b="1" dirty="0" smtClean="0"/>
              <a:t> и продолжалась в течение почти трёх часов</a:t>
            </a:r>
            <a:r>
              <a:rPr lang="ru-RU" sz="1300" b="1" baseline="30000" dirty="0" smtClean="0">
                <a:hlinkClick r:id="rId8"/>
              </a:rPr>
              <a:t>[1]</a:t>
            </a:r>
            <a:r>
              <a:rPr lang="ru-RU" sz="1300" b="1" dirty="0" smtClean="0"/>
              <a:t>.</a:t>
            </a:r>
          </a:p>
          <a:p>
            <a:r>
              <a:rPr lang="ru-RU" sz="1300" b="1" dirty="0" smtClean="0"/>
              <a:t>Официально Игры открыл Президент Российской Федерации </a:t>
            </a:r>
            <a:r>
              <a:rPr lang="ru-RU" sz="1300" b="1" dirty="0" smtClean="0">
                <a:hlinkClick r:id="rId9" tooltip="Владимир Путин"/>
              </a:rPr>
              <a:t>Владимир Путин</a:t>
            </a:r>
            <a:r>
              <a:rPr lang="ru-RU" sz="1300" b="1" dirty="0" smtClean="0"/>
              <a:t>. Также с приветственным словом выступили Президент </a:t>
            </a:r>
            <a:r>
              <a:rPr lang="ru-RU" sz="1300" b="1" dirty="0" smtClean="0">
                <a:hlinkClick r:id="rId10" tooltip="Оргкомитет «Сочи 2014»"/>
              </a:rPr>
              <a:t>Оргкомитета «Сочи 2014»</a:t>
            </a:r>
            <a:r>
              <a:rPr lang="ru-RU" sz="1300" b="1" dirty="0" smtClean="0"/>
              <a:t> </a:t>
            </a:r>
            <a:r>
              <a:rPr lang="ru-RU" sz="1300" b="1" dirty="0" smtClean="0">
                <a:hlinkClick r:id="rId11" tooltip="Чернышенко, Дмитрий Николаевич"/>
              </a:rPr>
              <a:t>Дмитрий </a:t>
            </a:r>
            <a:r>
              <a:rPr lang="ru-RU" sz="1300" b="1" dirty="0" err="1" smtClean="0">
                <a:hlinkClick r:id="rId11" tooltip="Чернышенко, Дмитрий Николаевич"/>
              </a:rPr>
              <a:t>Чернышенко</a:t>
            </a:r>
            <a:r>
              <a:rPr lang="ru-RU" sz="1300" b="1" dirty="0" smtClean="0"/>
              <a:t> и глава </a:t>
            </a:r>
            <a:r>
              <a:rPr lang="ru-RU" sz="1300" b="1" dirty="0" smtClean="0">
                <a:hlinkClick r:id="rId12" tooltip="Международный олимпийский комитет"/>
              </a:rPr>
              <a:t>Международного олимпийского комитета (МОК)</a:t>
            </a:r>
            <a:r>
              <a:rPr lang="ru-RU" sz="1300" b="1" dirty="0" smtClean="0"/>
              <a:t> </a:t>
            </a:r>
            <a:r>
              <a:rPr lang="ru-RU" sz="1300" b="1" dirty="0" smtClean="0">
                <a:hlinkClick r:id="rId13" tooltip="Бах, Томас"/>
              </a:rPr>
              <a:t>Томас Бах</a:t>
            </a:r>
            <a:r>
              <a:rPr lang="ru-RU" sz="1300" b="1" dirty="0" smtClean="0"/>
              <a:t>, который в таком качестве впервые принял участие в церемонии открытия </a:t>
            </a:r>
            <a:r>
              <a:rPr lang="ru-RU" sz="1300" b="1" dirty="0" smtClean="0">
                <a:hlinkClick r:id="rId14" tooltip="Зимние Олимпийские игры"/>
              </a:rPr>
              <a:t>Зимних</a:t>
            </a:r>
            <a:r>
              <a:rPr lang="ru-RU" sz="1300" b="1" dirty="0" smtClean="0"/>
              <a:t> и вообще </a:t>
            </a:r>
            <a:r>
              <a:rPr lang="ru-RU" sz="1300" b="1" dirty="0" smtClean="0">
                <a:hlinkClick r:id="rId15" tooltip="Олимпийские игры"/>
              </a:rPr>
              <a:t>Олимпийских игр</a:t>
            </a:r>
            <a:r>
              <a:rPr lang="ru-RU" sz="1300" b="1" dirty="0" smtClean="0"/>
              <a:t>.</a:t>
            </a:r>
            <a:r>
              <a:rPr lang="ru-RU" sz="1300" b="1" baseline="30000" dirty="0" smtClean="0">
                <a:hlinkClick r:id="rId8"/>
              </a:rPr>
              <a:t>[2]</a:t>
            </a:r>
            <a:r>
              <a:rPr lang="ru-RU" sz="1300" b="1" dirty="0" smtClean="0"/>
              <a:t>. На церемонии присутствовали более четырёх десятков первых лиц разных стран (что больше чем на открытиях двух предыдущих зимних олимпиад вместе взятых), а также главы </a:t>
            </a:r>
            <a:r>
              <a:rPr lang="ru-RU" sz="1300" b="1" dirty="0" smtClean="0">
                <a:hlinkClick r:id="rId16" tooltip="ООН"/>
              </a:rPr>
              <a:t>ООН</a:t>
            </a:r>
            <a:r>
              <a:rPr lang="ru-RU" sz="1300" b="1" dirty="0" smtClean="0"/>
              <a:t> и </a:t>
            </a:r>
            <a:r>
              <a:rPr lang="ru-RU" sz="1300" b="1" dirty="0" smtClean="0">
                <a:hlinkClick r:id="rId17" tooltip="Совет Европы"/>
              </a:rPr>
              <a:t>Совета Европы</a:t>
            </a:r>
            <a:r>
              <a:rPr lang="ru-RU" sz="1300" b="1" dirty="0" smtClean="0"/>
              <a:t>.</a:t>
            </a:r>
          </a:p>
          <a:p>
            <a:r>
              <a:rPr lang="ru-RU" sz="1300" b="1" dirty="0" smtClean="0"/>
              <a:t>По традиции был проведён парад наций, который открыла </a:t>
            </a:r>
            <a:r>
              <a:rPr lang="ru-RU" sz="1300" b="1" dirty="0" smtClean="0">
                <a:hlinkClick r:id="rId18" tooltip="Греция"/>
              </a:rPr>
              <a:t>Греция</a:t>
            </a:r>
            <a:r>
              <a:rPr lang="ru-RU" sz="1300" b="1" dirty="0" smtClean="0"/>
              <a:t>, а завершили представители команды </a:t>
            </a:r>
            <a:r>
              <a:rPr lang="ru-RU" sz="1300" b="1" dirty="0" smtClean="0">
                <a:hlinkClick r:id="rId19" tooltip="Российская Федерация"/>
              </a:rPr>
              <a:t>хозяев</a:t>
            </a:r>
            <a:r>
              <a:rPr lang="ru-RU" sz="1300" b="1" dirty="0" smtClean="0"/>
              <a:t> — Российской Федерации.</a:t>
            </a:r>
          </a:p>
          <a:p>
            <a:r>
              <a:rPr lang="ru-RU" sz="1300" b="1" dirty="0" smtClean="0"/>
              <a:t>Традиционный </a:t>
            </a:r>
            <a:r>
              <a:rPr lang="ru-RU" sz="1300" b="1" dirty="0" smtClean="0">
                <a:hlinkClick r:id="rId20" tooltip="Олимпийский гимн"/>
              </a:rPr>
              <a:t>олимпийский гимн</a:t>
            </a:r>
            <a:r>
              <a:rPr lang="ru-RU" sz="1300" b="1" dirty="0" smtClean="0"/>
              <a:t> исполнила российская оперная певица </a:t>
            </a:r>
            <a:r>
              <a:rPr lang="ru-RU" sz="1300" b="1" dirty="0" smtClean="0">
                <a:hlinkClick r:id="rId21" tooltip="Нетребко, Анна Юрьевна"/>
              </a:rPr>
              <a:t>Анна Нетребко</a:t>
            </a:r>
            <a:r>
              <a:rPr lang="ru-RU" sz="1300" b="1" dirty="0" smtClean="0"/>
              <a:t> и мужской хор Московского Сретенского монастыря, гимн России — мужской хор Московского Сретенского монастыря.</a:t>
            </a:r>
          </a:p>
          <a:p>
            <a:r>
              <a:rPr lang="ru-RU" sz="1300" b="1" dirty="0" smtClean="0"/>
              <a:t>Тематическое шоу «Сны о России» началось парением на большой высоте над полем стадиона девочки с символичным сценическим именем Любовь, а всего в представлении принимали участие более трёх тысяч танцоров, акробатов, актёров, воздушных гимнастов, артистов балета и певцов, а также три сотни бегунов на роликовых коньках. В театрализованной части церемонии зрителям представили историю становления российского государства, в том числе масштабные сцены времён царской России (в виде парада гвардейцев и бала высшего света), эпох революции, индустриализации и послевоенной жизни. Во время последних на поле стадиона появлялись слова, связанные с советской эпохой, в частности: </a:t>
            </a:r>
            <a:r>
              <a:rPr lang="ru-RU" sz="1300" b="1" dirty="0" smtClean="0">
                <a:hlinkClick r:id="rId22" tooltip="Пионерское движение"/>
              </a:rPr>
              <a:t>пионеры</a:t>
            </a:r>
            <a:r>
              <a:rPr lang="ru-RU" sz="1300" b="1" dirty="0" smtClean="0"/>
              <a:t>, </a:t>
            </a:r>
            <a:r>
              <a:rPr lang="ru-RU" sz="1300" b="1" dirty="0" smtClean="0">
                <a:hlinkClick r:id="rId23" tooltip="Космонавт"/>
              </a:rPr>
              <a:t>космонавты</a:t>
            </a:r>
            <a:r>
              <a:rPr lang="ru-RU" sz="1300" b="1" dirty="0" smtClean="0"/>
              <a:t>, </a:t>
            </a:r>
            <a:r>
              <a:rPr lang="ru-RU" sz="1300" b="1" dirty="0" smtClean="0">
                <a:hlinkClick r:id="rId24" tooltip="Студент"/>
              </a:rPr>
              <a:t>студенты</a:t>
            </a:r>
            <a:r>
              <a:rPr lang="ru-RU" sz="1300" b="1" dirty="0" smtClean="0"/>
              <a:t>, </a:t>
            </a:r>
            <a:r>
              <a:rPr lang="ru-RU" sz="1300" b="1" dirty="0" smtClean="0">
                <a:hlinkClick r:id="rId25" tooltip="Стиляги"/>
              </a:rPr>
              <a:t>стиляги</a:t>
            </a:r>
            <a:r>
              <a:rPr lang="ru-RU" sz="1300" b="1" dirty="0" smtClean="0"/>
              <a:t>. По ходу шоу были задействованы многочисленные металлические, надувные, светящиеся и прочие (в том числе многометровые и многотонные) декорации, которые как выводились на поле стадиона, так и перемещались на большой высоте на подвеске, а также на всё поле стадиона проецировались изображения, а на трибунах зажигались по командам организаторов нагрудные светильники-медальоны, выданные всем зрителям. Светильники управлялись сигналами, передаваемыми инфракрасным прожектором.</a:t>
            </a:r>
          </a:p>
          <a:p>
            <a:r>
              <a:rPr lang="ru-RU" sz="1300" b="1" dirty="0" smtClean="0"/>
              <a:t>Завершилась церемония зажжением чаши Олимпийского Огня и масштабным и продолжительным салютом с </a:t>
            </a:r>
            <a:r>
              <a:rPr lang="ru-RU" sz="1300" b="1" dirty="0" err="1" smtClean="0"/>
              <a:t>фейеверками</a:t>
            </a:r>
            <a:r>
              <a:rPr lang="ru-RU" sz="1300" b="1" dirty="0" smtClean="0"/>
              <a:t> над стадионом и с нескольких других точек в Олимпийском парке и вокруг. Стадион «</a:t>
            </a:r>
            <a:r>
              <a:rPr lang="ru-RU" sz="1300" b="1" dirty="0" err="1" smtClean="0"/>
              <a:t>Фишт</a:t>
            </a:r>
            <a:r>
              <a:rPr lang="ru-RU" sz="1300" b="1" dirty="0" smtClean="0"/>
              <a:t>» и другие объекты парка были освещены разноцветной и динамичной интенсивной подсветкой.</a:t>
            </a:r>
          </a:p>
          <a:p>
            <a:r>
              <a:rPr lang="ru-RU" sz="1300" b="1" dirty="0" smtClean="0"/>
              <a:t>Церемонию смотрели сорок тысяч зрителей непосредственно на стадионе «</a:t>
            </a:r>
            <a:r>
              <a:rPr lang="ru-RU" sz="1300" b="1" dirty="0" err="1" smtClean="0"/>
              <a:t>Фишт</a:t>
            </a:r>
            <a:r>
              <a:rPr lang="ru-RU" sz="1300" b="1" dirty="0" smtClean="0"/>
              <a:t>», а также могли смотреть три миллиарда телезрителей по всему миру. Трансляцию обеспечивали сто сорок телекамер. Всего в подготовке мероприятия было задействовано более десяти тысяч организаторов и участников и две тысячи волонтёров</a:t>
            </a:r>
            <a:r>
              <a:rPr lang="ru-RU" sz="1300" b="1" baseline="30000" dirty="0" smtClean="0">
                <a:hlinkClick r:id="rId8"/>
              </a:rPr>
              <a:t>[3]</a:t>
            </a:r>
            <a:r>
              <a:rPr lang="ru-RU" sz="1300" b="1" dirty="0" smtClean="0"/>
              <a:t>.</a:t>
            </a:r>
          </a:p>
          <a:p>
            <a:r>
              <a:rPr lang="ru-RU" sz="1300" b="1" dirty="0" smtClean="0"/>
              <a:t>Церемония велась на </a:t>
            </a:r>
            <a:r>
              <a:rPr lang="ru-RU" sz="1300" b="1" dirty="0" smtClean="0">
                <a:hlinkClick r:id="rId26" tooltip="Русский язык"/>
              </a:rPr>
              <a:t>русском</a:t>
            </a:r>
            <a:r>
              <a:rPr lang="ru-RU" sz="1300" b="1" dirty="0" smtClean="0"/>
              <a:t>, </a:t>
            </a:r>
            <a:r>
              <a:rPr lang="ru-RU" sz="1300" b="1" dirty="0" smtClean="0">
                <a:hlinkClick r:id="rId27" tooltip="Английский язык"/>
              </a:rPr>
              <a:t>английском</a:t>
            </a:r>
            <a:r>
              <a:rPr lang="ru-RU" sz="1300" b="1" dirty="0" smtClean="0"/>
              <a:t> и </a:t>
            </a:r>
            <a:r>
              <a:rPr lang="ru-RU" sz="1300" b="1" dirty="0" smtClean="0">
                <a:hlinkClick r:id="rId28" tooltip="Французский язык"/>
              </a:rPr>
              <a:t>французском</a:t>
            </a:r>
            <a:r>
              <a:rPr lang="ru-RU" sz="1300" b="1" dirty="0" smtClean="0"/>
              <a:t> языках. На </a:t>
            </a:r>
            <a:r>
              <a:rPr lang="ru-RU" sz="1300" b="1" dirty="0" smtClean="0">
                <a:hlinkClick r:id="rId29" tooltip="Первый канал (Россия)"/>
              </a:rPr>
              <a:t>Первом канале</a:t>
            </a:r>
            <a:r>
              <a:rPr lang="ru-RU" sz="1300" b="1" dirty="0" smtClean="0"/>
              <a:t> церемонию комментировали </a:t>
            </a:r>
            <a:r>
              <a:rPr lang="ru-RU" sz="1300" b="1" dirty="0" smtClean="0">
                <a:hlinkClick r:id="rId30" tooltip="Кирилл Набутов"/>
              </a:rPr>
              <a:t>Кирилл </a:t>
            </a:r>
            <a:r>
              <a:rPr lang="ru-RU" sz="1300" b="1" dirty="0" err="1" smtClean="0">
                <a:hlinkClick r:id="rId30" tooltip="Кирилл Набутов"/>
              </a:rPr>
              <a:t>Набутов</a:t>
            </a:r>
            <a:r>
              <a:rPr lang="ru-RU" sz="1300" b="1" dirty="0" smtClean="0"/>
              <a:t> и </a:t>
            </a:r>
            <a:r>
              <a:rPr lang="ru-RU" sz="1300" b="1" dirty="0" smtClean="0">
                <a:hlinkClick r:id="rId31" tooltip="Анатолий Максимов"/>
              </a:rPr>
              <a:t>Анатолий Максимов</a:t>
            </a:r>
            <a:r>
              <a:rPr lang="ru-RU" sz="1300" b="1" dirty="0" smtClean="0"/>
              <a:t>. Для телеканалов ВГТРК </a:t>
            </a:r>
            <a:r>
              <a:rPr lang="ru-RU" sz="1300" b="1" dirty="0" smtClean="0">
                <a:hlinkClick r:id="rId32" tooltip="Россия 1"/>
              </a:rPr>
              <a:t>«Россия 1»</a:t>
            </a:r>
            <a:r>
              <a:rPr lang="ru-RU" sz="1300" b="1" dirty="0" smtClean="0"/>
              <a:t>, </a:t>
            </a:r>
            <a:r>
              <a:rPr lang="ru-RU" sz="1300" b="1" dirty="0" smtClean="0">
                <a:hlinkClick r:id="rId33" tooltip="Спорт 1 (Россия)"/>
              </a:rPr>
              <a:t>«Спорт 1»</a:t>
            </a:r>
            <a:r>
              <a:rPr lang="ru-RU" sz="1300" b="1" dirty="0" smtClean="0"/>
              <a:t> (в прямом эфире) и </a:t>
            </a:r>
            <a:r>
              <a:rPr lang="ru-RU" sz="1300" b="1" dirty="0" smtClean="0">
                <a:hlinkClick r:id="rId34" tooltip="Россия-2"/>
              </a:rPr>
              <a:t>«Россия-2»</a:t>
            </a:r>
            <a:r>
              <a:rPr lang="ru-RU" sz="1300" b="1" dirty="0" smtClean="0"/>
              <a:t> (в записи) церемонию комментировали </a:t>
            </a:r>
            <a:r>
              <a:rPr lang="ru-RU" sz="1300" b="1" dirty="0" smtClean="0">
                <a:hlinkClick r:id="rId35" tooltip="Губерниев, Дмитрий Викторович"/>
              </a:rPr>
              <a:t>Дмитрий </a:t>
            </a:r>
            <a:r>
              <a:rPr lang="ru-RU" sz="1300" b="1" dirty="0" err="1" smtClean="0">
                <a:hlinkClick r:id="rId35" tooltip="Губерниев, Дмитрий Викторович"/>
              </a:rPr>
              <a:t>Губерниев</a:t>
            </a:r>
            <a:r>
              <a:rPr lang="ru-RU" sz="1300" b="1" dirty="0" smtClean="0"/>
              <a:t> и </a:t>
            </a:r>
            <a:r>
              <a:rPr lang="ru-RU" sz="1300" b="1" dirty="0" smtClean="0">
                <a:hlinkClick r:id="rId36" tooltip="Анастасия Чернобровина"/>
              </a:rPr>
              <a:t>Анастасия </a:t>
            </a:r>
            <a:r>
              <a:rPr lang="ru-RU" sz="1300" b="1" dirty="0" err="1" smtClean="0">
                <a:hlinkClick r:id="rId36" tooltip="Анастасия Чернобровина"/>
              </a:rPr>
              <a:t>Чернобровина</a:t>
            </a:r>
            <a:r>
              <a:rPr lang="ru-RU" sz="1300" b="1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Церемония открытия Олимпийских игр в Сочи начнется в 7 февраля в 20:14по московскому времени. Это очень символично: время 20:14 означают год, в который состоится первая в истории России зимняя Олимпиада. Церемония продлится около трех часов. Шоу было поделено на девять частей, повествующих о разных периодах русской эпохи, с использованием трех сценических площадок. Владислав Третьяк и Ирина Роднина вдвоем выбегают за пределы стадиона сквозь живой коридор и зажигают Олимпийский огонь.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g-fotki.yandex.ru/get/9748/12695909.3/0_10c980_5423b44c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501008"/>
            <a:ext cx="3682380" cy="2520280"/>
          </a:xfrm>
          <a:prstGeom prst="rect">
            <a:avLst/>
          </a:prstGeom>
          <a:noFill/>
        </p:spPr>
      </p:pic>
      <p:pic>
        <p:nvPicPr>
          <p:cNvPr id="1030" name="Picture 6" descr="http://img-fotki.yandex.ru/get/9150/12695909.3/0_10c957_b0b11b55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3456384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219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16</cp:revision>
  <dcterms:created xsi:type="dcterms:W3CDTF">2014-03-04T11:05:40Z</dcterms:created>
  <dcterms:modified xsi:type="dcterms:W3CDTF">2014-03-19T07:24:32Z</dcterms:modified>
</cp:coreProperties>
</file>